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51"/>
  </p:notesMasterIdLst>
  <p:handoutMasterIdLst>
    <p:handoutMasterId r:id="rId52"/>
  </p:handoutMasterIdLst>
  <p:sldIdLst>
    <p:sldId id="256" r:id="rId6"/>
    <p:sldId id="277" r:id="rId7"/>
    <p:sldId id="278" r:id="rId8"/>
    <p:sldId id="280" r:id="rId9"/>
    <p:sldId id="297" r:id="rId10"/>
    <p:sldId id="279" r:id="rId11"/>
    <p:sldId id="331" r:id="rId12"/>
    <p:sldId id="306" r:id="rId13"/>
    <p:sldId id="299" r:id="rId14"/>
    <p:sldId id="298" r:id="rId15"/>
    <p:sldId id="257" r:id="rId16"/>
    <p:sldId id="282" r:id="rId17"/>
    <p:sldId id="332" r:id="rId18"/>
    <p:sldId id="305" r:id="rId19"/>
    <p:sldId id="304" r:id="rId20"/>
    <p:sldId id="295" r:id="rId21"/>
    <p:sldId id="281" r:id="rId22"/>
    <p:sldId id="320" r:id="rId23"/>
    <p:sldId id="259" r:id="rId24"/>
    <p:sldId id="267" r:id="rId25"/>
    <p:sldId id="283" r:id="rId26"/>
    <p:sldId id="286" r:id="rId27"/>
    <p:sldId id="285" r:id="rId28"/>
    <p:sldId id="326" r:id="rId29"/>
    <p:sldId id="322" r:id="rId30"/>
    <p:sldId id="328" r:id="rId31"/>
    <p:sldId id="329" r:id="rId32"/>
    <p:sldId id="330" r:id="rId33"/>
    <p:sldId id="323" r:id="rId34"/>
    <p:sldId id="313" r:id="rId35"/>
    <p:sldId id="321" r:id="rId36"/>
    <p:sldId id="308" r:id="rId37"/>
    <p:sldId id="310" r:id="rId38"/>
    <p:sldId id="291" r:id="rId39"/>
    <p:sldId id="314" r:id="rId40"/>
    <p:sldId id="290" r:id="rId41"/>
    <p:sldId id="316" r:id="rId42"/>
    <p:sldId id="318" r:id="rId43"/>
    <p:sldId id="319" r:id="rId44"/>
    <p:sldId id="294" r:id="rId45"/>
    <p:sldId id="301" r:id="rId46"/>
    <p:sldId id="293" r:id="rId47"/>
    <p:sldId id="311" r:id="rId48"/>
    <p:sldId id="312" r:id="rId49"/>
    <p:sldId id="327" r:id="rId5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D4360-E7EC-4CA4-8625-F5A05C480FCB}" type="datetimeFigureOut">
              <a:rPr lang="en-IE" smtClean="0"/>
              <a:t>14/11/2016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FD418-4F3D-46EF-A8D4-145585F804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0648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D5957-65A4-4693-8D15-348985857D02}" type="datetimeFigureOut">
              <a:rPr lang="en-IE" smtClean="0"/>
              <a:t>14/11/2016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6996C-BA32-480B-A6A1-0ABF9FBF9E0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22693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100,000</a:t>
            </a:r>
            <a:r>
              <a:rPr lang="en-IE" baseline="0" dirty="0" smtClean="0"/>
              <a:t> focal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6996C-BA32-480B-A6A1-0ABF9FBF9E0F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8972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err="1" smtClean="0"/>
              <a:t>Tharla</a:t>
            </a:r>
            <a:r>
              <a:rPr lang="en-IE" dirty="0" smtClean="0"/>
              <a:t> an </a:t>
            </a:r>
            <a:r>
              <a:rPr lang="en-IE" dirty="0" err="1" smtClean="0"/>
              <a:t>cleachtas</a:t>
            </a:r>
            <a:r>
              <a:rPr lang="en-IE" dirty="0" smtClean="0"/>
              <a:t> </a:t>
            </a:r>
            <a:r>
              <a:rPr lang="en-IE" dirty="0" err="1" smtClean="0"/>
              <a:t>seo</a:t>
            </a:r>
            <a:r>
              <a:rPr lang="en-IE" baseline="0" dirty="0" smtClean="0"/>
              <a:t> </a:t>
            </a:r>
            <a:r>
              <a:rPr lang="en-IE" baseline="0" dirty="0" err="1" smtClean="0"/>
              <a:t>i</a:t>
            </a:r>
            <a:r>
              <a:rPr lang="en-IE" baseline="0" dirty="0" smtClean="0"/>
              <a:t> </a:t>
            </a:r>
            <a:r>
              <a:rPr lang="en-IE" baseline="0" dirty="0" err="1" smtClean="0"/>
              <a:t>bhfolús</a:t>
            </a:r>
            <a:r>
              <a:rPr lang="en-IE" baseline="0" dirty="0" smtClean="0"/>
              <a:t>, </a:t>
            </a:r>
            <a:r>
              <a:rPr lang="en-IE" baseline="0" dirty="0" err="1" smtClean="0"/>
              <a:t>roimh</a:t>
            </a:r>
            <a:r>
              <a:rPr lang="en-IE" baseline="0" dirty="0" smtClean="0"/>
              <a:t> </a:t>
            </a:r>
            <a:r>
              <a:rPr lang="en-IE" baseline="0" dirty="0" err="1" smtClean="0"/>
              <a:t>pholasaí</a:t>
            </a:r>
            <a:r>
              <a:rPr lang="en-IE" baseline="0" dirty="0" smtClean="0"/>
              <a:t> </a:t>
            </a:r>
            <a:r>
              <a:rPr lang="en-IE" baseline="0" dirty="0" err="1" smtClean="0"/>
              <a:t>oideachais</a:t>
            </a:r>
            <a:r>
              <a:rPr lang="en-IE" baseline="0" dirty="0" smtClean="0"/>
              <a:t> don </a:t>
            </a:r>
            <a:r>
              <a:rPr lang="en-IE" baseline="0" dirty="0" err="1" smtClean="0"/>
              <a:t>Ghaeltacht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6996C-BA32-480B-A6A1-0ABF9FBF9E0F}" type="slidenum">
              <a:rPr lang="en-IE" smtClean="0"/>
              <a:t>25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0646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err="1" smtClean="0"/>
              <a:t>Tharla</a:t>
            </a:r>
            <a:r>
              <a:rPr lang="en-IE" dirty="0" smtClean="0"/>
              <a:t> an </a:t>
            </a:r>
            <a:r>
              <a:rPr lang="en-IE" dirty="0" err="1" smtClean="0"/>
              <a:t>cleachtas</a:t>
            </a:r>
            <a:r>
              <a:rPr lang="en-IE" dirty="0" smtClean="0"/>
              <a:t> </a:t>
            </a:r>
            <a:r>
              <a:rPr lang="en-IE" dirty="0" err="1" smtClean="0"/>
              <a:t>seo</a:t>
            </a:r>
            <a:r>
              <a:rPr lang="en-IE" baseline="0" dirty="0" smtClean="0"/>
              <a:t> </a:t>
            </a:r>
            <a:r>
              <a:rPr lang="en-IE" baseline="0" dirty="0" err="1" smtClean="0"/>
              <a:t>i</a:t>
            </a:r>
            <a:r>
              <a:rPr lang="en-IE" baseline="0" dirty="0" smtClean="0"/>
              <a:t> </a:t>
            </a:r>
            <a:r>
              <a:rPr lang="en-IE" baseline="0" dirty="0" err="1" smtClean="0"/>
              <a:t>bhfolús</a:t>
            </a:r>
            <a:r>
              <a:rPr lang="en-IE" baseline="0" dirty="0" smtClean="0"/>
              <a:t>, </a:t>
            </a:r>
            <a:r>
              <a:rPr lang="en-IE" baseline="0" dirty="0" err="1" smtClean="0"/>
              <a:t>roimh</a:t>
            </a:r>
            <a:r>
              <a:rPr lang="en-IE" baseline="0" dirty="0" smtClean="0"/>
              <a:t> </a:t>
            </a:r>
            <a:r>
              <a:rPr lang="en-IE" baseline="0" dirty="0" err="1" smtClean="0"/>
              <a:t>pholasaí</a:t>
            </a:r>
            <a:r>
              <a:rPr lang="en-IE" baseline="0" dirty="0" smtClean="0"/>
              <a:t> </a:t>
            </a:r>
            <a:r>
              <a:rPr lang="en-IE" baseline="0" dirty="0" err="1" smtClean="0"/>
              <a:t>oideachais</a:t>
            </a:r>
            <a:r>
              <a:rPr lang="en-IE" baseline="0" dirty="0" smtClean="0"/>
              <a:t> don </a:t>
            </a:r>
            <a:r>
              <a:rPr lang="en-IE" baseline="0" dirty="0" err="1" smtClean="0"/>
              <a:t>Ghaeltacht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6996C-BA32-480B-A6A1-0ABF9FBF9E0F}" type="slidenum">
              <a:rPr lang="en-IE" smtClean="0"/>
              <a:t>26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76021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err="1" smtClean="0"/>
              <a:t>Tharla</a:t>
            </a:r>
            <a:r>
              <a:rPr lang="en-IE" dirty="0" smtClean="0"/>
              <a:t> an </a:t>
            </a:r>
            <a:r>
              <a:rPr lang="en-IE" dirty="0" err="1" smtClean="0"/>
              <a:t>cleachtas</a:t>
            </a:r>
            <a:r>
              <a:rPr lang="en-IE" dirty="0" smtClean="0"/>
              <a:t> </a:t>
            </a:r>
            <a:r>
              <a:rPr lang="en-IE" dirty="0" err="1" smtClean="0"/>
              <a:t>seo</a:t>
            </a:r>
            <a:r>
              <a:rPr lang="en-IE" baseline="0" dirty="0" smtClean="0"/>
              <a:t> </a:t>
            </a:r>
            <a:r>
              <a:rPr lang="en-IE" baseline="0" dirty="0" err="1" smtClean="0"/>
              <a:t>i</a:t>
            </a:r>
            <a:r>
              <a:rPr lang="en-IE" baseline="0" dirty="0" smtClean="0"/>
              <a:t> </a:t>
            </a:r>
            <a:r>
              <a:rPr lang="en-IE" baseline="0" dirty="0" err="1" smtClean="0"/>
              <a:t>bhfolús</a:t>
            </a:r>
            <a:r>
              <a:rPr lang="en-IE" baseline="0" dirty="0" smtClean="0"/>
              <a:t>, </a:t>
            </a:r>
            <a:r>
              <a:rPr lang="en-IE" baseline="0" dirty="0" err="1" smtClean="0"/>
              <a:t>roimh</a:t>
            </a:r>
            <a:r>
              <a:rPr lang="en-IE" baseline="0" dirty="0" smtClean="0"/>
              <a:t> </a:t>
            </a:r>
            <a:r>
              <a:rPr lang="en-IE" baseline="0" dirty="0" err="1" smtClean="0"/>
              <a:t>pholasaí</a:t>
            </a:r>
            <a:r>
              <a:rPr lang="en-IE" baseline="0" dirty="0" smtClean="0"/>
              <a:t> </a:t>
            </a:r>
            <a:r>
              <a:rPr lang="en-IE" baseline="0" dirty="0" err="1" smtClean="0"/>
              <a:t>oideachais</a:t>
            </a:r>
            <a:r>
              <a:rPr lang="en-IE" baseline="0" dirty="0" smtClean="0"/>
              <a:t> don </a:t>
            </a:r>
            <a:r>
              <a:rPr lang="en-IE" baseline="0" dirty="0" err="1" smtClean="0"/>
              <a:t>Ghaeltacht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6996C-BA32-480B-A6A1-0ABF9FBF9E0F}" type="slidenum">
              <a:rPr lang="en-IE" smtClean="0"/>
              <a:t>27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997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err="1" smtClean="0"/>
              <a:t>Tharla</a:t>
            </a:r>
            <a:r>
              <a:rPr lang="en-IE" dirty="0" smtClean="0"/>
              <a:t> an </a:t>
            </a:r>
            <a:r>
              <a:rPr lang="en-IE" dirty="0" err="1" smtClean="0"/>
              <a:t>cleachtas</a:t>
            </a:r>
            <a:r>
              <a:rPr lang="en-IE" dirty="0" smtClean="0"/>
              <a:t> </a:t>
            </a:r>
            <a:r>
              <a:rPr lang="en-IE" dirty="0" err="1" smtClean="0"/>
              <a:t>seo</a:t>
            </a:r>
            <a:r>
              <a:rPr lang="en-IE" baseline="0" dirty="0" smtClean="0"/>
              <a:t> </a:t>
            </a:r>
            <a:r>
              <a:rPr lang="en-IE" baseline="0" dirty="0" err="1" smtClean="0"/>
              <a:t>i</a:t>
            </a:r>
            <a:r>
              <a:rPr lang="en-IE" baseline="0" dirty="0" smtClean="0"/>
              <a:t> </a:t>
            </a:r>
            <a:r>
              <a:rPr lang="en-IE" baseline="0" dirty="0" err="1" smtClean="0"/>
              <a:t>bhfolús</a:t>
            </a:r>
            <a:r>
              <a:rPr lang="en-IE" baseline="0" dirty="0" smtClean="0"/>
              <a:t>, </a:t>
            </a:r>
            <a:r>
              <a:rPr lang="en-IE" baseline="0" dirty="0" err="1" smtClean="0"/>
              <a:t>roimh</a:t>
            </a:r>
            <a:r>
              <a:rPr lang="en-IE" baseline="0" dirty="0" smtClean="0"/>
              <a:t> </a:t>
            </a:r>
            <a:r>
              <a:rPr lang="en-IE" baseline="0" dirty="0" err="1" smtClean="0"/>
              <a:t>pholasaí</a:t>
            </a:r>
            <a:r>
              <a:rPr lang="en-IE" baseline="0" dirty="0" smtClean="0"/>
              <a:t> </a:t>
            </a:r>
            <a:r>
              <a:rPr lang="en-IE" baseline="0" dirty="0" err="1" smtClean="0"/>
              <a:t>oideachais</a:t>
            </a:r>
            <a:r>
              <a:rPr lang="en-IE" baseline="0" dirty="0" smtClean="0"/>
              <a:t> don </a:t>
            </a:r>
            <a:r>
              <a:rPr lang="en-IE" baseline="0" dirty="0" err="1" smtClean="0"/>
              <a:t>Ghaeltacht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6996C-BA32-480B-A6A1-0ABF9FBF9E0F}" type="slidenum">
              <a:rPr lang="en-IE" smtClean="0"/>
              <a:t>28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04323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err="1" smtClean="0"/>
              <a:t>Impleachtaí</a:t>
            </a:r>
            <a:r>
              <a:rPr lang="en-IE" baseline="0" dirty="0" smtClean="0"/>
              <a:t> </a:t>
            </a:r>
            <a:r>
              <a:rPr lang="en-IE" baseline="0" dirty="0" err="1" smtClean="0"/>
              <a:t>móra</a:t>
            </a:r>
            <a:r>
              <a:rPr lang="en-IE" baseline="0" dirty="0" smtClean="0"/>
              <a:t> do </a:t>
            </a:r>
            <a:r>
              <a:rPr lang="en-IE" baseline="0" dirty="0" err="1" smtClean="0"/>
              <a:t>s</a:t>
            </a:r>
            <a:r>
              <a:rPr lang="en-IE" dirty="0" err="1" smtClean="0"/>
              <a:t>coileanna</a:t>
            </a:r>
            <a:r>
              <a:rPr lang="en-IE" dirty="0" smtClean="0"/>
              <a:t> </a:t>
            </a:r>
            <a:r>
              <a:rPr lang="en-IE" dirty="0" err="1" smtClean="0"/>
              <a:t>Beaga</a:t>
            </a:r>
            <a:r>
              <a:rPr lang="en-IE" dirty="0" smtClean="0"/>
              <a:t> </a:t>
            </a:r>
            <a:r>
              <a:rPr lang="en-IE" dirty="0" err="1" smtClean="0"/>
              <a:t>ina</a:t>
            </a:r>
            <a:r>
              <a:rPr lang="en-IE" dirty="0" smtClean="0"/>
              <a:t> </a:t>
            </a:r>
            <a:r>
              <a:rPr lang="en-IE" dirty="0" err="1" smtClean="0"/>
              <a:t>bhfuil</a:t>
            </a:r>
            <a:r>
              <a:rPr lang="en-IE" dirty="0" smtClean="0"/>
              <a:t> </a:t>
            </a:r>
            <a:r>
              <a:rPr lang="en-IE" dirty="0" err="1" smtClean="0"/>
              <a:t>todhchaí</a:t>
            </a:r>
            <a:r>
              <a:rPr lang="en-IE" dirty="0" smtClean="0"/>
              <a:t> jab an </a:t>
            </a:r>
            <a:r>
              <a:rPr lang="en-IE" dirty="0" err="1" smtClean="0"/>
              <a:t>mhúinteora</a:t>
            </a:r>
            <a:r>
              <a:rPr lang="en-IE" baseline="0" dirty="0" smtClean="0"/>
              <a:t> ag </a:t>
            </a:r>
            <a:r>
              <a:rPr lang="en-IE" baseline="0" dirty="0" err="1" smtClean="0"/>
              <a:t>braith</a:t>
            </a:r>
            <a:r>
              <a:rPr lang="en-IE" baseline="0" dirty="0" smtClean="0"/>
              <a:t> </a:t>
            </a:r>
            <a:r>
              <a:rPr lang="en-IE" baseline="0" dirty="0" err="1" smtClean="0"/>
              <a:t>ar</a:t>
            </a:r>
            <a:r>
              <a:rPr lang="en-IE" baseline="0" dirty="0" smtClean="0"/>
              <a:t> </a:t>
            </a:r>
            <a:r>
              <a:rPr lang="en-IE" baseline="0" dirty="0" err="1" smtClean="0"/>
              <a:t>uimhreacha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6996C-BA32-480B-A6A1-0ABF9FBF9E0F}" type="slidenum">
              <a:rPr lang="en-IE" smtClean="0"/>
              <a:t>34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9055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NB</a:t>
            </a:r>
            <a:r>
              <a:rPr lang="en-IE" baseline="0" dirty="0" smtClean="0"/>
              <a:t> </a:t>
            </a:r>
            <a:r>
              <a:rPr lang="en-IE" baseline="0" dirty="0" err="1" smtClean="0"/>
              <a:t>NB</a:t>
            </a:r>
            <a:r>
              <a:rPr lang="en-IE" baseline="0" dirty="0" smtClean="0"/>
              <a:t> </a:t>
            </a:r>
            <a:r>
              <a:rPr lang="en-IE" baseline="0" dirty="0" err="1" smtClean="0"/>
              <a:t>NB</a:t>
            </a:r>
            <a:r>
              <a:rPr lang="en-IE" baseline="0" dirty="0" smtClean="0"/>
              <a:t>-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6996C-BA32-480B-A6A1-0ABF9FBF9E0F}" type="slidenum">
              <a:rPr lang="en-IE" smtClean="0"/>
              <a:t>42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2233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err="1" smtClean="0"/>
              <a:t>Sleamhnán</a:t>
            </a:r>
            <a:r>
              <a:rPr lang="en-IE" dirty="0" smtClean="0"/>
              <a:t> </a:t>
            </a:r>
            <a:r>
              <a:rPr lang="en-IE" dirty="0" err="1" smtClean="0"/>
              <a:t>Deireanach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6996C-BA32-480B-A6A1-0ABF9FBF9E0F}" type="slidenum">
              <a:rPr lang="en-IE" smtClean="0"/>
              <a:t>44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170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65F07-3C49-5E40-9E2B-3C7C5C78D1C1}" type="datetimeFigureOut"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C03-479C-5E4F-9406-B58044334A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3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ntinue 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3090"/>
            <a:ext cx="8229600" cy="1143000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0063"/>
            <a:ext cx="82296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65F07-3C49-5E40-9E2B-3C7C5C78D1C1}" type="datetimeFigureOut"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C03-479C-5E4F-9406-B58044334A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1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nd 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23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in bg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603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65F07-3C49-5E40-9E2B-3C7C5C78D1C1}" type="datetimeFigureOut"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8AC03-479C-5E4F-9406-B58044334A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onchur.obrolchain@mic.ul.i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mailto:conchur.obrolchain@mic.ul.i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49066"/>
            <a:ext cx="7772400" cy="1470025"/>
          </a:xfrm>
        </p:spPr>
        <p:txBody>
          <a:bodyPr>
            <a:noAutofit/>
          </a:bodyPr>
          <a:lstStyle/>
          <a:p>
            <a:r>
              <a:rPr lang="en-IE" sz="3200" dirty="0">
                <a:latin typeface="+mn-lt"/>
              </a:rPr>
              <a:t>Cur </a:t>
            </a:r>
            <a:r>
              <a:rPr lang="en-IE" sz="3200" dirty="0" err="1">
                <a:latin typeface="+mn-lt"/>
              </a:rPr>
              <a:t>i</a:t>
            </a:r>
            <a:r>
              <a:rPr lang="en-IE" sz="3200" dirty="0">
                <a:latin typeface="+mn-lt"/>
              </a:rPr>
              <a:t> </a:t>
            </a:r>
            <a:r>
              <a:rPr lang="en-IE" sz="3200" dirty="0" err="1">
                <a:latin typeface="+mn-lt"/>
              </a:rPr>
              <a:t>bhFeidhm</a:t>
            </a:r>
            <a:r>
              <a:rPr lang="en-IE" sz="3200" dirty="0">
                <a:latin typeface="+mn-lt"/>
              </a:rPr>
              <a:t> an </a:t>
            </a:r>
            <a:r>
              <a:rPr lang="en-IE" sz="3200" dirty="0" err="1">
                <a:latin typeface="+mn-lt"/>
              </a:rPr>
              <a:t>Tumoideachais</a:t>
            </a:r>
            <a:r>
              <a:rPr lang="en-IE" sz="3200" dirty="0">
                <a:latin typeface="+mn-lt"/>
              </a:rPr>
              <a:t> </a:t>
            </a:r>
            <a:r>
              <a:rPr lang="en-IE" sz="3200" dirty="0" err="1">
                <a:latin typeface="+mn-lt"/>
              </a:rPr>
              <a:t>sa</a:t>
            </a:r>
            <a:r>
              <a:rPr lang="en-IE" sz="3200" dirty="0">
                <a:latin typeface="+mn-lt"/>
              </a:rPr>
              <a:t> </a:t>
            </a:r>
            <a:r>
              <a:rPr lang="en-IE" sz="3200" dirty="0" err="1">
                <a:latin typeface="+mn-lt"/>
              </a:rPr>
              <a:t>Ghaeltacht</a:t>
            </a:r>
            <a:r>
              <a:rPr lang="en-IE" sz="3200" dirty="0">
                <a:latin typeface="+mn-lt"/>
              </a:rPr>
              <a:t> </a:t>
            </a:r>
            <a:r>
              <a:rPr lang="en-IE" sz="3200" dirty="0" err="1">
                <a:latin typeface="+mn-lt"/>
              </a:rPr>
              <a:t>ina</a:t>
            </a:r>
            <a:r>
              <a:rPr lang="en-IE" sz="3200" dirty="0">
                <a:latin typeface="+mn-lt"/>
              </a:rPr>
              <a:t> </a:t>
            </a:r>
            <a:r>
              <a:rPr lang="en-IE" sz="3200" dirty="0" err="1">
                <a:latin typeface="+mn-lt"/>
              </a:rPr>
              <a:t>bhFocail</a:t>
            </a:r>
            <a:r>
              <a:rPr lang="en-IE" sz="3200" dirty="0">
                <a:latin typeface="+mn-lt"/>
              </a:rPr>
              <a:t> </a:t>
            </a:r>
            <a:r>
              <a:rPr lang="en-IE" sz="3200" dirty="0" err="1">
                <a:latin typeface="+mn-lt"/>
              </a:rPr>
              <a:t>féin</a:t>
            </a:r>
            <a:r>
              <a:rPr lang="en-IE" sz="3200" dirty="0">
                <a:latin typeface="+mn-lt"/>
              </a:rPr>
              <a:t>: </a:t>
            </a:r>
            <a:r>
              <a:rPr lang="en-IE" sz="3200" dirty="0" err="1">
                <a:latin typeface="+mn-lt"/>
              </a:rPr>
              <a:t>Léargais</a:t>
            </a:r>
            <a:r>
              <a:rPr lang="en-IE" sz="3200" dirty="0">
                <a:latin typeface="+mn-lt"/>
              </a:rPr>
              <a:t> ó </a:t>
            </a:r>
            <a:r>
              <a:rPr lang="en-IE" sz="3200" dirty="0" err="1">
                <a:latin typeface="+mn-lt"/>
              </a:rPr>
              <a:t>Phríomhoidí</a:t>
            </a:r>
            <a:r>
              <a:rPr lang="en-IE" sz="3200" dirty="0">
                <a:latin typeface="+mn-lt"/>
              </a:rPr>
              <a:t> </a:t>
            </a:r>
            <a:r>
              <a:rPr lang="en-IE" sz="3200" dirty="0" err="1">
                <a:latin typeface="+mn-lt"/>
              </a:rPr>
              <a:t>agus</a:t>
            </a:r>
            <a:r>
              <a:rPr lang="en-IE" sz="3200" dirty="0">
                <a:latin typeface="+mn-lt"/>
              </a:rPr>
              <a:t> </a:t>
            </a:r>
            <a:r>
              <a:rPr lang="en-IE" sz="3200" dirty="0" err="1" smtClean="0">
                <a:latin typeface="+mn-lt"/>
              </a:rPr>
              <a:t>Mhúinteoirí</a:t>
            </a:r>
            <a:r>
              <a:rPr lang="en-IE" sz="3200" dirty="0" smtClean="0">
                <a:latin typeface="+mn-lt"/>
              </a:rPr>
              <a:t/>
            </a:r>
            <a:br>
              <a:rPr lang="en-IE" sz="3200" dirty="0" smtClean="0">
                <a:latin typeface="+mn-lt"/>
              </a:rPr>
            </a:br>
            <a:r>
              <a:rPr lang="en-IE" sz="3200" dirty="0" smtClean="0">
                <a:latin typeface="+mn-lt"/>
              </a:rPr>
              <a:t/>
            </a:r>
            <a:br>
              <a:rPr lang="en-IE" sz="3200" dirty="0" smtClean="0">
                <a:latin typeface="+mn-lt"/>
              </a:rPr>
            </a:br>
            <a:r>
              <a:rPr lang="en-IE" sz="2800" i="1" dirty="0" err="1" smtClean="0">
                <a:latin typeface="+mn-lt"/>
              </a:rPr>
              <a:t>Comhdháil</a:t>
            </a:r>
            <a:r>
              <a:rPr lang="en-IE" sz="2800" i="1" dirty="0" smtClean="0">
                <a:latin typeface="+mn-lt"/>
              </a:rPr>
              <a:t> </a:t>
            </a:r>
            <a:r>
              <a:rPr lang="en-IE" sz="2800" i="1" dirty="0" err="1">
                <a:latin typeface="+mn-lt"/>
              </a:rPr>
              <a:t>Bhliantúil</a:t>
            </a:r>
            <a:r>
              <a:rPr lang="en-IE" sz="2800" i="1" dirty="0">
                <a:latin typeface="+mn-lt"/>
              </a:rPr>
              <a:t> </a:t>
            </a:r>
            <a:r>
              <a:rPr lang="en-IE" sz="2800" i="1" dirty="0" err="1" smtClean="0">
                <a:latin typeface="+mn-lt"/>
              </a:rPr>
              <a:t>Ghaeloideachais</a:t>
            </a:r>
            <a:r>
              <a:rPr lang="en-IE" sz="2800" i="1" dirty="0" smtClean="0">
                <a:latin typeface="+mn-lt"/>
              </a:rPr>
              <a:t/>
            </a:r>
            <a:br>
              <a:rPr lang="en-IE" sz="2800" i="1" dirty="0" smtClean="0">
                <a:latin typeface="+mn-lt"/>
              </a:rPr>
            </a:br>
            <a:r>
              <a:rPr lang="en-IE" sz="2800" i="1" dirty="0" smtClean="0">
                <a:latin typeface="+mn-lt"/>
              </a:rPr>
              <a:t>“Ag </a:t>
            </a:r>
            <a:r>
              <a:rPr lang="en-IE" sz="2800" i="1" dirty="0" err="1">
                <a:latin typeface="+mn-lt"/>
              </a:rPr>
              <a:t>Fíorú</a:t>
            </a:r>
            <a:r>
              <a:rPr lang="en-IE" sz="2800" i="1" dirty="0">
                <a:latin typeface="+mn-lt"/>
              </a:rPr>
              <a:t> </a:t>
            </a:r>
            <a:r>
              <a:rPr lang="en-IE" sz="2800" i="1" dirty="0" err="1">
                <a:latin typeface="+mn-lt"/>
              </a:rPr>
              <a:t>na</a:t>
            </a:r>
            <a:r>
              <a:rPr lang="en-IE" sz="2800" i="1" dirty="0">
                <a:latin typeface="+mn-lt"/>
              </a:rPr>
              <a:t> </a:t>
            </a:r>
            <a:r>
              <a:rPr lang="en-IE" sz="2800" i="1" dirty="0" err="1" smtClean="0">
                <a:latin typeface="+mn-lt"/>
              </a:rPr>
              <a:t>Físe</a:t>
            </a:r>
            <a:r>
              <a:rPr lang="en-IE" sz="2800" i="1" dirty="0" smtClean="0">
                <a:latin typeface="+mn-lt"/>
              </a:rPr>
              <a:t>” </a:t>
            </a:r>
            <a:br>
              <a:rPr lang="en-IE" sz="2800" i="1" dirty="0" smtClean="0">
                <a:latin typeface="+mn-lt"/>
              </a:rPr>
            </a:br>
            <a:r>
              <a:rPr lang="en-IE" sz="2800" dirty="0" err="1" smtClean="0">
                <a:latin typeface="+mn-lt"/>
              </a:rPr>
              <a:t>Cill</a:t>
            </a:r>
            <a:r>
              <a:rPr lang="en-IE" sz="2800" dirty="0" smtClean="0">
                <a:latin typeface="+mn-lt"/>
              </a:rPr>
              <a:t> </a:t>
            </a:r>
            <a:r>
              <a:rPr lang="en-IE" sz="2800" dirty="0" err="1" smtClean="0">
                <a:latin typeface="+mn-lt"/>
              </a:rPr>
              <a:t>Chainnigh</a:t>
            </a:r>
            <a:r>
              <a:rPr lang="en-IE" sz="2800" dirty="0" smtClean="0">
                <a:latin typeface="+mn-lt"/>
              </a:rPr>
              <a:t>, 2016</a:t>
            </a:r>
            <a:endParaRPr lang="en-US" sz="2800" dirty="0">
              <a:latin typeface="+mn-lt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83466" y="5461613"/>
            <a:ext cx="6400800" cy="1752600"/>
          </a:xfrm>
        </p:spPr>
        <p:txBody>
          <a:bodyPr/>
          <a:lstStyle/>
          <a:p>
            <a:r>
              <a:rPr lang="en-IE" sz="2400" i="1" dirty="0" smtClean="0"/>
              <a:t>Dr </a:t>
            </a:r>
            <a:r>
              <a:rPr lang="en-IE" sz="2400" i="1" dirty="0" err="1" smtClean="0"/>
              <a:t>Conchúr</a:t>
            </a:r>
            <a:r>
              <a:rPr lang="en-IE" sz="2400" i="1" dirty="0" smtClean="0"/>
              <a:t> Ó </a:t>
            </a:r>
            <a:r>
              <a:rPr lang="en-IE" sz="2400" i="1" dirty="0" err="1" smtClean="0"/>
              <a:t>Brolcháin</a:t>
            </a:r>
            <a:r>
              <a:rPr lang="en-IE" sz="2400" i="1" dirty="0"/>
              <a:t> </a:t>
            </a:r>
            <a:endParaRPr lang="en-IE" sz="2400" i="1" dirty="0" smtClean="0"/>
          </a:p>
          <a:p>
            <a:r>
              <a:rPr lang="en-IE" sz="2400" i="1" dirty="0" smtClean="0">
                <a:hlinkClick r:id="rId2"/>
              </a:rPr>
              <a:t>conchur.obrolchain@mic.ul.ie</a:t>
            </a:r>
            <a:endParaRPr lang="en-IE" sz="2400" i="1" dirty="0" smtClean="0"/>
          </a:p>
          <a:p>
            <a:r>
              <a:rPr lang="en-IE" sz="2400" i="1" dirty="0" smtClean="0"/>
              <a:t>Twitter: @</a:t>
            </a:r>
            <a:r>
              <a:rPr lang="en-IE" sz="2400" i="1" dirty="0" err="1" smtClean="0"/>
              <a:t>trasteangu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8438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Múineadh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: </a:t>
            </a:r>
            <a:r>
              <a:rPr lang="en-IE" dirty="0" err="1" smtClean="0"/>
              <a:t>Ardú</a:t>
            </a:r>
            <a:r>
              <a:rPr lang="en-IE" dirty="0" smtClean="0"/>
              <a:t> </a:t>
            </a:r>
            <a:r>
              <a:rPr lang="en-IE" dirty="0" err="1" smtClean="0"/>
              <a:t>Feasachta</a:t>
            </a:r>
            <a:r>
              <a:rPr lang="en-IE" dirty="0" smtClean="0"/>
              <a:t> </a:t>
            </a:r>
            <a:r>
              <a:rPr lang="en-IE" dirty="0" err="1" smtClean="0"/>
              <a:t>sna</a:t>
            </a:r>
            <a:r>
              <a:rPr lang="en-IE" dirty="0" smtClean="0"/>
              <a:t> </a:t>
            </a:r>
            <a:r>
              <a:rPr lang="en-IE" dirty="0" err="1" smtClean="0"/>
              <a:t>Coláistí</a:t>
            </a:r>
            <a:r>
              <a:rPr lang="en-IE" dirty="0" smtClean="0"/>
              <a:t> </a:t>
            </a:r>
            <a:r>
              <a:rPr lang="en-IE" dirty="0" err="1" smtClean="0"/>
              <a:t>Oiliúna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Tháinig</a:t>
            </a:r>
            <a:r>
              <a:rPr lang="en-US" dirty="0"/>
              <a:t> </a:t>
            </a:r>
            <a:r>
              <a:rPr lang="en-US" dirty="0" err="1"/>
              <a:t>múinteoir</a:t>
            </a:r>
            <a:r>
              <a:rPr lang="en-US" dirty="0"/>
              <a:t> </a:t>
            </a:r>
            <a:r>
              <a:rPr lang="en-US" dirty="0" err="1"/>
              <a:t>nua</a:t>
            </a:r>
            <a:r>
              <a:rPr lang="en-US" dirty="0"/>
              <a:t> </a:t>
            </a:r>
            <a:r>
              <a:rPr lang="en-US" dirty="0" err="1"/>
              <a:t>isteach</a:t>
            </a:r>
            <a:r>
              <a:rPr lang="en-US" dirty="0"/>
              <a:t> </a:t>
            </a:r>
            <a:r>
              <a:rPr lang="en-US" dirty="0" err="1"/>
              <a:t>anseo</a:t>
            </a:r>
            <a:r>
              <a:rPr lang="en-US" dirty="0"/>
              <a:t> </a:t>
            </a:r>
            <a:r>
              <a:rPr lang="en-US" dirty="0" err="1"/>
              <a:t>anuraidh</a:t>
            </a:r>
            <a:r>
              <a:rPr lang="en-US" dirty="0"/>
              <a:t> ag </a:t>
            </a:r>
            <a:r>
              <a:rPr lang="en-US" dirty="0" err="1"/>
              <a:t>clúdú</a:t>
            </a:r>
            <a:r>
              <a:rPr lang="en-US" dirty="0"/>
              <a:t> </a:t>
            </a:r>
            <a:r>
              <a:rPr lang="en-US" dirty="0" err="1"/>
              <a:t>saoire</a:t>
            </a:r>
            <a:r>
              <a:rPr lang="en-US" dirty="0"/>
              <a:t> </a:t>
            </a:r>
            <a:r>
              <a:rPr lang="en-US" dirty="0" err="1"/>
              <a:t>mháithreachais</a:t>
            </a:r>
            <a:r>
              <a:rPr lang="en-US" dirty="0"/>
              <a:t> mar </a:t>
            </a:r>
            <a:r>
              <a:rPr lang="en-US" dirty="0" err="1"/>
              <a:t>shampla</a:t>
            </a:r>
            <a:r>
              <a:rPr lang="en-US" dirty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</a:t>
            </a:r>
            <a:r>
              <a:rPr lang="en-US" dirty="0" err="1"/>
              <a:t>chuir</a:t>
            </a:r>
            <a:r>
              <a:rPr lang="en-US" dirty="0"/>
              <a:t> </a:t>
            </a:r>
            <a:r>
              <a:rPr lang="en-US" dirty="0" err="1"/>
              <a:t>sí</a:t>
            </a:r>
            <a:r>
              <a:rPr lang="en-US" dirty="0"/>
              <a:t> </a:t>
            </a:r>
            <a:r>
              <a:rPr lang="en-US" dirty="0" err="1"/>
              <a:t>tús</a:t>
            </a:r>
            <a:r>
              <a:rPr lang="en-US" dirty="0"/>
              <a:t> leis an </a:t>
            </a:r>
            <a:r>
              <a:rPr lang="en-US" dirty="0" err="1"/>
              <a:t>léitheoireacht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Bhéarla</a:t>
            </a:r>
            <a:r>
              <a:rPr lang="en-US" dirty="0"/>
              <a:t> leis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naíonáin</a:t>
            </a:r>
            <a:r>
              <a:rPr lang="en-US" dirty="0"/>
              <a:t> </a:t>
            </a:r>
            <a:r>
              <a:rPr lang="en-US" dirty="0" err="1"/>
              <a:t>shóisearacha</a:t>
            </a:r>
            <a:r>
              <a:rPr lang="en-US" dirty="0"/>
              <a:t>. </a:t>
            </a:r>
            <a:r>
              <a:rPr lang="en-US" dirty="0" err="1"/>
              <a:t>Tá</a:t>
            </a:r>
            <a:r>
              <a:rPr lang="en-US" dirty="0"/>
              <a:t> </a:t>
            </a:r>
            <a:r>
              <a:rPr lang="en-US" dirty="0" err="1"/>
              <a:t>sí</a:t>
            </a:r>
            <a:r>
              <a:rPr lang="en-US" dirty="0"/>
              <a:t> </a:t>
            </a:r>
            <a:r>
              <a:rPr lang="en-US" dirty="0" err="1" smtClean="0"/>
              <a:t>díreach</a:t>
            </a:r>
            <a:r>
              <a:rPr lang="en-US" dirty="0"/>
              <a:t> </a:t>
            </a:r>
            <a:r>
              <a:rPr lang="en-US" dirty="0" err="1" smtClean="0"/>
              <a:t>cáilithe</a:t>
            </a:r>
            <a:r>
              <a:rPr lang="en-US" dirty="0" smtClean="0"/>
              <a:t> </a:t>
            </a:r>
            <a:r>
              <a:rPr lang="en-US" dirty="0" err="1"/>
              <a:t>anois</a:t>
            </a:r>
            <a:r>
              <a:rPr lang="en-US" dirty="0"/>
              <a:t> ó </a:t>
            </a:r>
            <a:r>
              <a:rPr lang="en-US" dirty="0" err="1"/>
              <a:t>cheann</a:t>
            </a:r>
            <a:r>
              <a:rPr lang="en-US" dirty="0"/>
              <a:t> de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coláistí</a:t>
            </a:r>
            <a:r>
              <a:rPr lang="en-US" dirty="0"/>
              <a:t> </a:t>
            </a:r>
            <a:r>
              <a:rPr lang="en-US" dirty="0" err="1"/>
              <a:t>móra</a:t>
            </a:r>
            <a:r>
              <a:rPr lang="en-US" dirty="0"/>
              <a:t> </a:t>
            </a:r>
            <a:r>
              <a:rPr lang="en-US" dirty="0" err="1" smtClean="0"/>
              <a:t>oiliúna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</a:t>
            </a:r>
            <a:r>
              <a:rPr lang="en-US" dirty="0" err="1"/>
              <a:t>níor</a:t>
            </a:r>
            <a:r>
              <a:rPr lang="en-US" dirty="0"/>
              <a:t> </a:t>
            </a:r>
            <a:r>
              <a:rPr lang="en-US" dirty="0" err="1"/>
              <a:t>thuig</a:t>
            </a:r>
            <a:r>
              <a:rPr lang="en-US" dirty="0"/>
              <a:t> </a:t>
            </a:r>
            <a:r>
              <a:rPr lang="en-US" dirty="0" err="1"/>
              <a:t>sí</a:t>
            </a:r>
            <a:r>
              <a:rPr lang="en-US" dirty="0"/>
              <a:t> </a:t>
            </a:r>
            <a:r>
              <a:rPr lang="en-US" dirty="0" err="1"/>
              <a:t>nár</a:t>
            </a:r>
            <a:r>
              <a:rPr lang="en-US" dirty="0"/>
              <a:t> </a:t>
            </a:r>
            <a:r>
              <a:rPr lang="en-US" dirty="0" err="1"/>
              <a:t>cheart</a:t>
            </a:r>
            <a:r>
              <a:rPr lang="en-US" dirty="0"/>
              <a:t> </a:t>
            </a:r>
            <a:r>
              <a:rPr lang="en-US" dirty="0" err="1"/>
              <a:t>aon</a:t>
            </a:r>
            <a:r>
              <a:rPr lang="en-US" dirty="0"/>
              <a:t> </a:t>
            </a:r>
            <a:r>
              <a:rPr lang="en-US" dirty="0" err="1"/>
              <a:t>Bhéarla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mhúineadh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páistí</a:t>
            </a:r>
            <a:r>
              <a:rPr lang="en-US" dirty="0"/>
              <a:t> go </a:t>
            </a:r>
            <a:r>
              <a:rPr lang="en-US" dirty="0" err="1"/>
              <a:t>dtí</a:t>
            </a:r>
            <a:r>
              <a:rPr lang="en-US" dirty="0"/>
              <a:t> go  </a:t>
            </a:r>
            <a:r>
              <a:rPr lang="en-US" dirty="0" err="1"/>
              <a:t>mbeidh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rang a </a:t>
            </a:r>
            <a:r>
              <a:rPr lang="en-US" dirty="0" err="1"/>
              <a:t>haon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		(CS2, APO)</a:t>
            </a: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4825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Múineadh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: </a:t>
            </a:r>
            <a:r>
              <a:rPr lang="en-IE" dirty="0" err="1" smtClean="0"/>
              <a:t>Ardú</a:t>
            </a:r>
            <a:r>
              <a:rPr lang="en-IE" dirty="0" smtClean="0"/>
              <a:t> </a:t>
            </a:r>
            <a:r>
              <a:rPr lang="en-IE" dirty="0" err="1" smtClean="0"/>
              <a:t>Feasachta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Caithfear</a:t>
            </a:r>
            <a:r>
              <a:rPr lang="en-US" dirty="0"/>
              <a:t> </a:t>
            </a:r>
            <a:r>
              <a:rPr lang="en-US" dirty="0" err="1"/>
              <a:t>daoine</a:t>
            </a:r>
            <a:r>
              <a:rPr lang="en-US" dirty="0"/>
              <a:t> a </a:t>
            </a:r>
            <a:r>
              <a:rPr lang="en-US" dirty="0" err="1"/>
              <a:t>chur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an </a:t>
            </a:r>
            <a:r>
              <a:rPr lang="en-US" dirty="0" err="1"/>
              <a:t>eolas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gcónaí</a:t>
            </a:r>
            <a:r>
              <a:rPr lang="en-US" dirty="0"/>
              <a:t> </a:t>
            </a:r>
            <a:r>
              <a:rPr lang="en-US" dirty="0" err="1"/>
              <a:t>toisc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dtagann</a:t>
            </a:r>
            <a:r>
              <a:rPr lang="en-US" dirty="0"/>
              <a:t> </a:t>
            </a:r>
            <a:r>
              <a:rPr lang="en-US" dirty="0" err="1"/>
              <a:t>aon</a:t>
            </a:r>
            <a:r>
              <a:rPr lang="en-US" dirty="0"/>
              <a:t> </a:t>
            </a:r>
            <a:r>
              <a:rPr lang="en-US" dirty="0" err="1"/>
              <a:t>eolas</a:t>
            </a:r>
            <a:r>
              <a:rPr lang="en-US" dirty="0"/>
              <a:t> </a:t>
            </a:r>
            <a:r>
              <a:rPr lang="en-US" dirty="0" err="1"/>
              <a:t>ón</a:t>
            </a:r>
            <a:r>
              <a:rPr lang="en-US" dirty="0"/>
              <a:t> </a:t>
            </a:r>
            <a:r>
              <a:rPr lang="en-US" dirty="0" err="1"/>
              <a:t>Roinn</a:t>
            </a:r>
            <a:r>
              <a:rPr lang="en-US" dirty="0"/>
              <a:t> </a:t>
            </a:r>
            <a:r>
              <a:rPr lang="en-US" dirty="0" err="1" smtClean="0"/>
              <a:t>Oideachais</a:t>
            </a:r>
            <a:r>
              <a:rPr lang="en-US" dirty="0" smtClean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mbíonn</a:t>
            </a:r>
            <a:r>
              <a:rPr lang="en-US" dirty="0"/>
              <a:t> </a:t>
            </a:r>
            <a:r>
              <a:rPr lang="en-US" dirty="0" err="1"/>
              <a:t>treoracha</a:t>
            </a:r>
            <a:r>
              <a:rPr lang="en-US" dirty="0"/>
              <a:t> </a:t>
            </a:r>
            <a:r>
              <a:rPr lang="en-US" dirty="0" err="1"/>
              <a:t>cearta</a:t>
            </a:r>
            <a:r>
              <a:rPr lang="en-US" dirty="0"/>
              <a:t> </a:t>
            </a:r>
            <a:r>
              <a:rPr lang="en-US" dirty="0" err="1"/>
              <a:t>acu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leith</a:t>
            </a:r>
            <a:r>
              <a:rPr lang="en-US" dirty="0"/>
              <a:t> an </a:t>
            </a:r>
            <a:r>
              <a:rPr lang="en-US" dirty="0" err="1"/>
              <a:t>tumoideachais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 smtClean="0"/>
              <a:t>mhúineadh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dteangacha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Ghaeltacht</a:t>
            </a:r>
            <a:r>
              <a:rPr lang="en-US" dirty="0"/>
              <a:t> go </a:t>
            </a:r>
            <a:r>
              <a:rPr lang="en-US" dirty="0" err="1"/>
              <a:t>ginearálta</a:t>
            </a:r>
            <a:r>
              <a:rPr lang="en-US" dirty="0"/>
              <a:t> </a:t>
            </a:r>
            <a:r>
              <a:rPr lang="en-US" dirty="0" smtClean="0"/>
              <a:t>(CS2, APO</a:t>
            </a:r>
            <a:r>
              <a:rPr lang="en-US" dirty="0"/>
              <a:t>). </a:t>
            </a:r>
            <a:endParaRPr lang="en-US" dirty="0" smtClean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89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Múineadh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: Na </a:t>
            </a:r>
            <a:r>
              <a:rPr lang="en-IE" dirty="0" err="1" smtClean="0"/>
              <a:t>Dúshláin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242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Múineadh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: Na </a:t>
            </a:r>
            <a:r>
              <a:rPr lang="en-IE" dirty="0" err="1" smtClean="0"/>
              <a:t>Dúshláin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i="1" dirty="0" smtClean="0"/>
              <a:t>An </a:t>
            </a:r>
            <a:r>
              <a:rPr lang="en-IE" i="1" dirty="0" err="1" smtClean="0"/>
              <a:t>Comhthéacs</a:t>
            </a:r>
            <a:r>
              <a:rPr lang="en-IE" i="1" dirty="0" smtClean="0"/>
              <a:t> </a:t>
            </a:r>
            <a:r>
              <a:rPr lang="en-IE" i="1" dirty="0" err="1" smtClean="0"/>
              <a:t>ilghráid</a:t>
            </a:r>
            <a:r>
              <a:rPr lang="en-IE" i="1" dirty="0" smtClean="0"/>
              <a:t> </a:t>
            </a:r>
            <a:r>
              <a:rPr lang="en-IE" i="1" dirty="0" err="1" smtClean="0"/>
              <a:t>ina</a:t>
            </a:r>
            <a:r>
              <a:rPr lang="en-IE" i="1" dirty="0" smtClean="0"/>
              <a:t> </a:t>
            </a:r>
            <a:r>
              <a:rPr lang="en-IE" i="1" dirty="0" err="1" smtClean="0"/>
              <a:t>bhfuil</a:t>
            </a:r>
            <a:r>
              <a:rPr lang="en-IE" i="1" dirty="0" smtClean="0"/>
              <a:t> </a:t>
            </a:r>
            <a:r>
              <a:rPr lang="en-IE" i="1" dirty="0" err="1" smtClean="0"/>
              <a:t>na</a:t>
            </a:r>
            <a:r>
              <a:rPr lang="en-IE" i="1" dirty="0" smtClean="0"/>
              <a:t> </a:t>
            </a:r>
            <a:r>
              <a:rPr lang="en-IE" i="1" dirty="0" err="1" smtClean="0"/>
              <a:t>Ranganna</a:t>
            </a:r>
            <a:r>
              <a:rPr lang="en-IE" i="1" dirty="0" smtClean="0"/>
              <a:t> </a:t>
            </a:r>
            <a:r>
              <a:rPr lang="en-IE" i="1" dirty="0" err="1" smtClean="0"/>
              <a:t>Naíonán</a:t>
            </a:r>
            <a:r>
              <a:rPr lang="en-IE" i="1" dirty="0" smtClean="0"/>
              <a:t> </a:t>
            </a:r>
            <a:r>
              <a:rPr lang="en-IE" i="1" dirty="0" err="1" smtClean="0"/>
              <a:t>agus</a:t>
            </a:r>
            <a:r>
              <a:rPr lang="en-IE" i="1" dirty="0" smtClean="0"/>
              <a:t> Rang 1 le </a:t>
            </a:r>
            <a:r>
              <a:rPr lang="en-IE" i="1" dirty="0" err="1" smtClean="0"/>
              <a:t>chéile</a:t>
            </a:r>
            <a:r>
              <a:rPr lang="en-IE" i="1" dirty="0" smtClean="0"/>
              <a:t> </a:t>
            </a:r>
            <a:r>
              <a:rPr lang="en-IE" i="1" dirty="0" err="1" smtClean="0"/>
              <a:t>sa</a:t>
            </a:r>
            <a:r>
              <a:rPr lang="en-IE" i="1" dirty="0" smtClean="0"/>
              <a:t> </a:t>
            </a:r>
            <a:r>
              <a:rPr lang="en-IE" i="1" dirty="0" err="1" smtClean="0"/>
              <a:t>seomra</a:t>
            </a:r>
            <a:r>
              <a:rPr lang="en-IE" i="1" dirty="0" smtClean="0"/>
              <a:t> </a:t>
            </a:r>
            <a:r>
              <a:rPr lang="en-IE" i="1" dirty="0" err="1" smtClean="0"/>
              <a:t>ranga</a:t>
            </a:r>
            <a:r>
              <a:rPr lang="en-IE" i="1" dirty="0" smtClean="0"/>
              <a:t> </a:t>
            </a:r>
            <a:r>
              <a:rPr lang="en-IE" i="1" dirty="0" err="1" smtClean="0"/>
              <a:t>céanna</a:t>
            </a:r>
            <a:r>
              <a:rPr lang="en-IE" i="1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bíonn</a:t>
            </a:r>
            <a:r>
              <a:rPr lang="en-US" dirty="0" smtClean="0"/>
              <a:t> </a:t>
            </a:r>
            <a:r>
              <a:rPr lang="en-US" dirty="0" err="1"/>
              <a:t>gá</a:t>
            </a:r>
            <a:r>
              <a:rPr lang="en-US" dirty="0"/>
              <a:t> le </a:t>
            </a:r>
            <a:r>
              <a:rPr lang="en-US" dirty="0" err="1"/>
              <a:t>straitéis</a:t>
            </a:r>
            <a:r>
              <a:rPr lang="en-US" dirty="0"/>
              <a:t> </a:t>
            </a:r>
            <a:r>
              <a:rPr lang="en-US" dirty="0" err="1"/>
              <a:t>scarúna</a:t>
            </a:r>
            <a:r>
              <a:rPr lang="en-US" dirty="0"/>
              <a:t> le </a:t>
            </a:r>
            <a:r>
              <a:rPr lang="en-US" dirty="0" err="1"/>
              <a:t>cinntiú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mbíonn</a:t>
            </a:r>
            <a:r>
              <a:rPr lang="en-US" dirty="0"/>
              <a:t> </a:t>
            </a:r>
            <a:r>
              <a:rPr lang="en-US" dirty="0" err="1"/>
              <a:t>teagmháil</a:t>
            </a:r>
            <a:r>
              <a:rPr lang="en-US" dirty="0"/>
              <a:t> ag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naíonáin</a:t>
            </a:r>
            <a:r>
              <a:rPr lang="en-US" dirty="0"/>
              <a:t> </a:t>
            </a:r>
            <a:r>
              <a:rPr lang="en-US" dirty="0" err="1"/>
              <a:t>shóisearacha</a:t>
            </a:r>
            <a:r>
              <a:rPr lang="en-US" dirty="0"/>
              <a:t> leis an </a:t>
            </a:r>
            <a:r>
              <a:rPr lang="en-US" dirty="0" err="1"/>
              <a:t>mBéarla</a:t>
            </a:r>
            <a:r>
              <a:rPr lang="en-US" dirty="0"/>
              <a:t> tar </a:t>
            </a:r>
            <a:r>
              <a:rPr lang="en-US" dirty="0" err="1"/>
              <a:t>éis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Cásca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cloí</a:t>
            </a:r>
            <a:r>
              <a:rPr lang="en-US" dirty="0"/>
              <a:t> go </a:t>
            </a:r>
            <a:r>
              <a:rPr lang="en-US" dirty="0" err="1"/>
              <a:t>docht</a:t>
            </a:r>
            <a:r>
              <a:rPr lang="en-US" dirty="0"/>
              <a:t> le ‘</a:t>
            </a:r>
            <a:r>
              <a:rPr lang="en-US" dirty="0" err="1"/>
              <a:t>spiorad</a:t>
            </a:r>
            <a:r>
              <a:rPr lang="en-US" dirty="0"/>
              <a:t> an </a:t>
            </a:r>
            <a:r>
              <a:rPr lang="en-US" dirty="0" err="1"/>
              <a:t>tumoideachais</a:t>
            </a:r>
            <a:r>
              <a:rPr lang="en-US" dirty="0" smtClean="0"/>
              <a:t>’”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5811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Múineadh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: Na </a:t>
            </a:r>
            <a:r>
              <a:rPr lang="en-IE" dirty="0" err="1" smtClean="0"/>
              <a:t>Dúshláin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“Is </a:t>
            </a:r>
            <a:r>
              <a:rPr lang="en-US" dirty="0" err="1"/>
              <a:t>fadhb</a:t>
            </a:r>
            <a:r>
              <a:rPr lang="en-US" dirty="0"/>
              <a:t> </a:t>
            </a:r>
            <a:r>
              <a:rPr lang="en-US" dirty="0" err="1"/>
              <a:t>iad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i="1" dirty="0" err="1"/>
              <a:t>Drumcondras</a:t>
            </a:r>
            <a:r>
              <a:rPr lang="en-US" dirty="0"/>
              <a:t> [</a:t>
            </a:r>
            <a:r>
              <a:rPr lang="en-US" dirty="0" err="1"/>
              <a:t>scrúdaithe</a:t>
            </a:r>
            <a:r>
              <a:rPr lang="en-US" dirty="0"/>
              <a:t> </a:t>
            </a:r>
            <a:r>
              <a:rPr lang="en-US" dirty="0" err="1"/>
              <a:t>caighdeánaithe</a:t>
            </a:r>
            <a:r>
              <a:rPr lang="en-US" dirty="0"/>
              <a:t> </a:t>
            </a:r>
            <a:r>
              <a:rPr lang="en-US" dirty="0" err="1"/>
              <a:t>Dhroim</a:t>
            </a:r>
            <a:r>
              <a:rPr lang="en-US" dirty="0"/>
              <a:t> </a:t>
            </a:r>
            <a:r>
              <a:rPr lang="en-US" dirty="0" err="1"/>
              <a:t>Conrach</a:t>
            </a:r>
            <a:r>
              <a:rPr lang="en-US" dirty="0"/>
              <a:t>] mar </a:t>
            </a:r>
            <a:r>
              <a:rPr lang="en-US" dirty="0" smtClean="0"/>
              <a:t>go </a:t>
            </a:r>
            <a:r>
              <a:rPr lang="en-US" dirty="0" err="1" smtClean="0"/>
              <a:t>bhfuil</a:t>
            </a:r>
            <a:r>
              <a:rPr lang="en-US" dirty="0" smtClean="0"/>
              <a:t> </a:t>
            </a:r>
            <a:r>
              <a:rPr lang="en-US" dirty="0" err="1"/>
              <a:t>chuile</a:t>
            </a:r>
            <a:r>
              <a:rPr lang="en-US" dirty="0"/>
              <a:t> </a:t>
            </a:r>
            <a:r>
              <a:rPr lang="en-US" dirty="0" err="1"/>
              <a:t>dhuine</a:t>
            </a:r>
            <a:r>
              <a:rPr lang="en-US" dirty="0"/>
              <a:t> ag </a:t>
            </a:r>
            <a:r>
              <a:rPr lang="en-US" dirty="0" err="1"/>
              <a:t>iarraidh</a:t>
            </a:r>
            <a:r>
              <a:rPr lang="en-US" dirty="0"/>
              <a:t> </a:t>
            </a:r>
            <a:r>
              <a:rPr lang="en-US" i="1" dirty="0"/>
              <a:t>end product</a:t>
            </a:r>
            <a:r>
              <a:rPr lang="en-US" dirty="0"/>
              <a:t> </a:t>
            </a:r>
            <a:r>
              <a:rPr lang="en-US" dirty="0" err="1"/>
              <a:t>ró-luath</a:t>
            </a:r>
            <a:r>
              <a:rPr lang="en-US" dirty="0"/>
              <a:t> [</a:t>
            </a:r>
            <a:r>
              <a:rPr lang="en-US" dirty="0" err="1"/>
              <a:t>caighdeán</a:t>
            </a:r>
            <a:r>
              <a:rPr lang="en-US" dirty="0"/>
              <a:t> </a:t>
            </a:r>
            <a:r>
              <a:rPr lang="en-US" dirty="0" err="1"/>
              <a:t>ard</a:t>
            </a:r>
            <a:r>
              <a:rPr lang="en-US" dirty="0"/>
              <a:t> </a:t>
            </a:r>
            <a:r>
              <a:rPr lang="en-US" dirty="0" err="1"/>
              <a:t>léitheoireachta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Bhéarla</a:t>
            </a:r>
            <a:r>
              <a:rPr lang="en-US" dirty="0" smtClean="0"/>
              <a:t>].”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(CS4, APO)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“Ba </a:t>
            </a:r>
            <a:r>
              <a:rPr lang="en-US" dirty="0" err="1" smtClean="0"/>
              <a:t>cheart</a:t>
            </a:r>
            <a:r>
              <a:rPr lang="en-US" dirty="0" smtClean="0"/>
              <a:t> go </a:t>
            </a:r>
            <a:r>
              <a:rPr lang="en-US" dirty="0" err="1" smtClean="0"/>
              <a:t>mbeadh</a:t>
            </a:r>
            <a:r>
              <a:rPr lang="en-US" dirty="0" smtClean="0"/>
              <a:t> </a:t>
            </a:r>
            <a:r>
              <a:rPr lang="en-US" dirty="0" err="1" smtClean="0"/>
              <a:t>cead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scrúduithe</a:t>
            </a:r>
            <a:r>
              <a:rPr lang="en-US" dirty="0" smtClean="0"/>
              <a:t> sin a </a:t>
            </a:r>
            <a:r>
              <a:rPr lang="en-US" dirty="0" err="1" smtClean="0"/>
              <a:t>chur</a:t>
            </a:r>
            <a:r>
              <a:rPr lang="en-US" dirty="0" smtClean="0"/>
              <a:t> </a:t>
            </a:r>
            <a:r>
              <a:rPr lang="en-US" dirty="0" err="1" smtClean="0"/>
              <a:t>siar</a:t>
            </a:r>
            <a:r>
              <a:rPr lang="en-US" dirty="0" smtClean="0"/>
              <a:t> go </a:t>
            </a:r>
            <a:r>
              <a:rPr lang="en-US" dirty="0" err="1" smtClean="0"/>
              <a:t>dtí</a:t>
            </a:r>
            <a:r>
              <a:rPr lang="en-US" dirty="0" smtClean="0"/>
              <a:t> Rang 3 </a:t>
            </a:r>
            <a:r>
              <a:rPr lang="en-US" dirty="0" err="1" smtClean="0"/>
              <a:t>ar</a:t>
            </a:r>
            <a:r>
              <a:rPr lang="en-US" dirty="0" smtClean="0"/>
              <a:t> a </a:t>
            </a:r>
            <a:r>
              <a:rPr lang="en-US" dirty="0" err="1" smtClean="0"/>
              <a:t>laghad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(CS3, APO)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3167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Múineadh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: Na </a:t>
            </a:r>
            <a:r>
              <a:rPr lang="en-IE" dirty="0" err="1" smtClean="0"/>
              <a:t>Dúshláin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“</a:t>
            </a:r>
            <a:r>
              <a:rPr lang="en-IE" dirty="0" err="1" smtClean="0"/>
              <a:t>Níl</a:t>
            </a:r>
            <a:r>
              <a:rPr lang="en-IE" dirty="0" smtClean="0"/>
              <a:t> </a:t>
            </a:r>
            <a:r>
              <a:rPr lang="en-IE" dirty="0" err="1" smtClean="0"/>
              <a:t>mise</a:t>
            </a:r>
            <a:r>
              <a:rPr lang="en-IE" dirty="0" smtClean="0"/>
              <a:t> </a:t>
            </a:r>
            <a:r>
              <a:rPr lang="en-IE" dirty="0" err="1" smtClean="0"/>
              <a:t>chun</a:t>
            </a:r>
            <a:r>
              <a:rPr lang="en-IE" dirty="0" smtClean="0"/>
              <a:t> </a:t>
            </a:r>
            <a:r>
              <a:rPr lang="en-IE" dirty="0" err="1" smtClean="0"/>
              <a:t>aon</a:t>
            </a:r>
            <a:r>
              <a:rPr lang="en-IE" dirty="0" smtClean="0"/>
              <a:t> </a:t>
            </a:r>
            <a:r>
              <a:rPr lang="en-IE" dirty="0" err="1" smtClean="0"/>
              <a:t>scrúdú</a:t>
            </a:r>
            <a:r>
              <a:rPr lang="en-IE" dirty="0" smtClean="0"/>
              <a:t> </a:t>
            </a:r>
            <a:r>
              <a:rPr lang="en-IE" dirty="0" err="1" smtClean="0"/>
              <a:t>caighdeánach</a:t>
            </a:r>
            <a:r>
              <a:rPr lang="en-IE" dirty="0" smtClean="0"/>
              <a:t> a </a:t>
            </a:r>
            <a:r>
              <a:rPr lang="en-IE" dirty="0" err="1" smtClean="0"/>
              <a:t>dhéanamh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Bhéarla</a:t>
            </a:r>
            <a:r>
              <a:rPr lang="en-IE" dirty="0" smtClean="0"/>
              <a:t> go </a:t>
            </a:r>
            <a:r>
              <a:rPr lang="en-IE" dirty="0" err="1" smtClean="0"/>
              <a:t>dtí</a:t>
            </a:r>
            <a:r>
              <a:rPr lang="en-IE" dirty="0" smtClean="0"/>
              <a:t> go </a:t>
            </a:r>
            <a:r>
              <a:rPr lang="en-IE" dirty="0" err="1" smtClean="0"/>
              <a:t>mbeidh</a:t>
            </a:r>
            <a:r>
              <a:rPr lang="en-IE" dirty="0" smtClean="0"/>
              <a:t> Rang 3 </a:t>
            </a:r>
            <a:r>
              <a:rPr lang="en-IE" dirty="0" err="1" smtClean="0"/>
              <a:t>bainte</a:t>
            </a:r>
            <a:r>
              <a:rPr lang="en-IE" dirty="0" smtClean="0"/>
              <a:t> </a:t>
            </a:r>
            <a:r>
              <a:rPr lang="en-IE" dirty="0" err="1" smtClean="0"/>
              <a:t>amach</a:t>
            </a:r>
            <a:r>
              <a:rPr lang="en-IE" dirty="0" smtClean="0"/>
              <a:t> ag an </a:t>
            </a:r>
            <a:r>
              <a:rPr lang="en-IE" dirty="0" err="1" smtClean="0"/>
              <a:t>dalta</a:t>
            </a:r>
            <a:r>
              <a:rPr lang="en-IE" dirty="0" smtClean="0"/>
              <a:t> mar </a:t>
            </a:r>
            <a:r>
              <a:rPr lang="en-IE" dirty="0" err="1" smtClean="0"/>
              <a:t>nach</a:t>
            </a:r>
            <a:r>
              <a:rPr lang="en-IE" dirty="0" smtClean="0"/>
              <a:t> </a:t>
            </a:r>
            <a:r>
              <a:rPr lang="en-IE" dirty="0" err="1" smtClean="0"/>
              <a:t>bhfuil</a:t>
            </a:r>
            <a:r>
              <a:rPr lang="en-IE" dirty="0" smtClean="0"/>
              <a:t> </a:t>
            </a:r>
            <a:r>
              <a:rPr lang="en-IE" dirty="0" err="1" smtClean="0"/>
              <a:t>sé</a:t>
            </a:r>
            <a:r>
              <a:rPr lang="en-IE" dirty="0" smtClean="0"/>
              <a:t> </a:t>
            </a:r>
            <a:r>
              <a:rPr lang="en-IE" dirty="0" err="1" smtClean="0"/>
              <a:t>féaráilte</a:t>
            </a:r>
            <a:r>
              <a:rPr lang="en-IE" dirty="0" smtClean="0"/>
              <a:t> </a:t>
            </a:r>
            <a:r>
              <a:rPr lang="en-IE" dirty="0" err="1" smtClean="0"/>
              <a:t>orthu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deirfidh</a:t>
            </a:r>
            <a:r>
              <a:rPr lang="en-IE" dirty="0" smtClean="0"/>
              <a:t> </a:t>
            </a:r>
            <a:r>
              <a:rPr lang="en-IE" dirty="0" err="1" smtClean="0"/>
              <a:t>mé</a:t>
            </a:r>
            <a:r>
              <a:rPr lang="en-IE" dirty="0" smtClean="0"/>
              <a:t> </a:t>
            </a:r>
            <a:r>
              <a:rPr lang="en-IE" dirty="0" err="1" smtClean="0"/>
              <a:t>leo</a:t>
            </a:r>
            <a:r>
              <a:rPr lang="en-IE" dirty="0" smtClean="0"/>
              <a:t> (</a:t>
            </a:r>
            <a:r>
              <a:rPr lang="en-IE" dirty="0" err="1" smtClean="0"/>
              <a:t>cigirí</a:t>
            </a:r>
            <a:r>
              <a:rPr lang="en-IE" dirty="0" smtClean="0"/>
              <a:t> </a:t>
            </a:r>
            <a:r>
              <a:rPr lang="en-IE" dirty="0" err="1" smtClean="0"/>
              <a:t>na</a:t>
            </a:r>
            <a:r>
              <a:rPr lang="en-IE" dirty="0" smtClean="0"/>
              <a:t> </a:t>
            </a:r>
            <a:r>
              <a:rPr lang="en-IE" dirty="0" err="1" smtClean="0"/>
              <a:t>Roinne</a:t>
            </a:r>
            <a:r>
              <a:rPr lang="en-IE" dirty="0" smtClean="0"/>
              <a:t> </a:t>
            </a:r>
            <a:r>
              <a:rPr lang="en-IE" dirty="0" err="1" smtClean="0"/>
              <a:t>Oideachais</a:t>
            </a:r>
            <a:r>
              <a:rPr lang="en-IE" dirty="0" smtClean="0"/>
              <a:t>) é sin </a:t>
            </a:r>
            <a:r>
              <a:rPr lang="en-IE" dirty="0" err="1" smtClean="0"/>
              <a:t>nuair</a:t>
            </a:r>
            <a:r>
              <a:rPr lang="en-IE" dirty="0" smtClean="0"/>
              <a:t> a </a:t>
            </a:r>
            <a:r>
              <a:rPr lang="en-IE" dirty="0" err="1" smtClean="0"/>
              <a:t>thagann</a:t>
            </a:r>
            <a:r>
              <a:rPr lang="en-IE" dirty="0" smtClean="0"/>
              <a:t> </a:t>
            </a:r>
            <a:r>
              <a:rPr lang="en-IE" dirty="0" err="1" smtClean="0"/>
              <a:t>siad</a:t>
            </a:r>
            <a:r>
              <a:rPr lang="en-IE" dirty="0" smtClean="0"/>
              <a:t> </a:t>
            </a:r>
            <a:r>
              <a:rPr lang="en-IE" dirty="0" err="1" smtClean="0"/>
              <a:t>isteach</a:t>
            </a:r>
            <a:r>
              <a:rPr lang="en-IE" dirty="0" smtClean="0"/>
              <a:t>.”</a:t>
            </a:r>
          </a:p>
          <a:p>
            <a:pPr marL="0" indent="0">
              <a:buNone/>
            </a:pPr>
            <a:r>
              <a:rPr lang="en-IE" dirty="0"/>
              <a:t>	</a:t>
            </a:r>
            <a:r>
              <a:rPr lang="en-IE" dirty="0" smtClean="0"/>
              <a:t>							(</a:t>
            </a:r>
            <a:r>
              <a:rPr lang="en-IE" dirty="0" err="1" smtClean="0"/>
              <a:t>Réamh-agallamh</a:t>
            </a:r>
            <a:r>
              <a:rPr lang="en-IE" dirty="0" smtClean="0"/>
              <a:t> le PO)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843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Dúshlán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err="1" smtClean="0"/>
              <a:t>Tá</a:t>
            </a:r>
            <a:r>
              <a:rPr lang="en-IE" dirty="0" smtClean="0"/>
              <a:t> </a:t>
            </a:r>
            <a:r>
              <a:rPr lang="en-IE" dirty="0" err="1" smtClean="0"/>
              <a:t>easpa</a:t>
            </a:r>
            <a:r>
              <a:rPr lang="en-IE" dirty="0" smtClean="0"/>
              <a:t> </a:t>
            </a:r>
            <a:r>
              <a:rPr lang="en-IE" dirty="0" err="1" smtClean="0"/>
              <a:t>trialacha</a:t>
            </a:r>
            <a:r>
              <a:rPr lang="en-IE" dirty="0" smtClean="0"/>
              <a:t> </a:t>
            </a:r>
            <a:r>
              <a:rPr lang="en-IE" dirty="0" err="1" smtClean="0"/>
              <a:t>ann</a:t>
            </a:r>
            <a:r>
              <a:rPr lang="en-IE" dirty="0" smtClean="0"/>
              <a:t> </a:t>
            </a:r>
            <a:r>
              <a:rPr lang="en-IE" dirty="0" err="1" smtClean="0"/>
              <a:t>atá</a:t>
            </a:r>
            <a:r>
              <a:rPr lang="en-IE" dirty="0" smtClean="0"/>
              <a:t> </a:t>
            </a:r>
            <a:r>
              <a:rPr lang="en-IE" dirty="0" err="1" smtClean="0"/>
              <a:t>oiriúnach</a:t>
            </a:r>
            <a:r>
              <a:rPr lang="en-IE" dirty="0" smtClean="0"/>
              <a:t> </a:t>
            </a:r>
            <a:r>
              <a:rPr lang="en-IE" dirty="0" err="1" smtClean="0"/>
              <a:t>chun</a:t>
            </a:r>
            <a:r>
              <a:rPr lang="en-IE" dirty="0" smtClean="0"/>
              <a:t> </a:t>
            </a:r>
            <a:r>
              <a:rPr lang="en-IE" dirty="0" err="1" smtClean="0"/>
              <a:t>tástáil</a:t>
            </a:r>
            <a:r>
              <a:rPr lang="en-IE" dirty="0" smtClean="0"/>
              <a:t> a </a:t>
            </a:r>
            <a:r>
              <a:rPr lang="en-IE" dirty="0" err="1" smtClean="0"/>
              <a:t>dhéanamh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inniúlachtaí</a:t>
            </a:r>
            <a:r>
              <a:rPr lang="en-IE" dirty="0" smtClean="0"/>
              <a:t> </a:t>
            </a:r>
            <a:r>
              <a:rPr lang="en-IE" dirty="0" err="1" smtClean="0"/>
              <a:t>na</a:t>
            </a:r>
            <a:r>
              <a:rPr lang="en-IE" dirty="0" smtClean="0"/>
              <a:t> </a:t>
            </a:r>
            <a:r>
              <a:rPr lang="en-IE" dirty="0" err="1" smtClean="0"/>
              <a:t>gcainteoirí</a:t>
            </a:r>
            <a:r>
              <a:rPr lang="en-IE" dirty="0" smtClean="0"/>
              <a:t> </a:t>
            </a:r>
            <a:r>
              <a:rPr lang="en-IE" dirty="0" err="1" smtClean="0"/>
              <a:t>dúchais</a:t>
            </a:r>
            <a:r>
              <a:rPr lang="en-IE" dirty="0" smtClean="0"/>
              <a:t> </a:t>
            </a:r>
            <a:r>
              <a:rPr lang="en-IE" dirty="0" err="1" smtClean="0"/>
              <a:t>Gaeilge</a:t>
            </a:r>
            <a:r>
              <a:rPr lang="en-IE" dirty="0" smtClean="0"/>
              <a:t>. </a:t>
            </a:r>
            <a:r>
              <a:rPr lang="en-IE" dirty="0" err="1" smtClean="0"/>
              <a:t>Tá</a:t>
            </a:r>
            <a:r>
              <a:rPr lang="en-IE" dirty="0" smtClean="0"/>
              <a:t> </a:t>
            </a:r>
            <a:r>
              <a:rPr lang="en-IE" dirty="0" err="1" smtClean="0"/>
              <a:t>srian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thrialacha</a:t>
            </a:r>
            <a:r>
              <a:rPr lang="en-IE" dirty="0" smtClean="0"/>
              <a:t> mar sin a </a:t>
            </a:r>
            <a:r>
              <a:rPr lang="en-IE" dirty="0" err="1" smtClean="0"/>
              <a:t>fhorbairt</a:t>
            </a:r>
            <a:r>
              <a:rPr lang="en-IE" dirty="0" smtClean="0"/>
              <a:t> mar </a:t>
            </a:r>
            <a:r>
              <a:rPr lang="en-IE" dirty="0" err="1" smtClean="0"/>
              <a:t>thoradh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na</a:t>
            </a:r>
            <a:r>
              <a:rPr lang="en-IE" dirty="0" smtClean="0"/>
              <a:t> </a:t>
            </a:r>
            <a:r>
              <a:rPr lang="en-IE" dirty="0" err="1" smtClean="0"/>
              <a:t>deacrachtaí</a:t>
            </a:r>
            <a:r>
              <a:rPr lang="en-IE" dirty="0" smtClean="0"/>
              <a:t> a </a:t>
            </a:r>
            <a:r>
              <a:rPr lang="en-IE" dirty="0" err="1" smtClean="0"/>
              <a:t>bhaineann</a:t>
            </a:r>
            <a:r>
              <a:rPr lang="en-IE" dirty="0" smtClean="0"/>
              <a:t> le </a:t>
            </a:r>
            <a:r>
              <a:rPr lang="en-IE" dirty="0" err="1" smtClean="0"/>
              <a:t>normú</a:t>
            </a:r>
            <a:r>
              <a:rPr lang="en-IE" dirty="0" smtClean="0"/>
              <a:t> do </a:t>
            </a:r>
            <a:r>
              <a:rPr lang="en-IE" dirty="0" err="1" smtClean="0"/>
              <a:t>dhaonra</a:t>
            </a:r>
            <a:r>
              <a:rPr lang="en-IE" dirty="0" smtClean="0"/>
              <a:t> de </a:t>
            </a:r>
            <a:r>
              <a:rPr lang="en-IE" dirty="0" err="1" smtClean="0"/>
              <a:t>chainteoirí</a:t>
            </a:r>
            <a:r>
              <a:rPr lang="en-IE" dirty="0" smtClean="0"/>
              <a:t> </a:t>
            </a:r>
            <a:r>
              <a:rPr lang="en-IE" dirty="0" err="1" smtClean="0"/>
              <a:t>dúchais</a:t>
            </a:r>
            <a:r>
              <a:rPr lang="en-IE" dirty="0" smtClean="0"/>
              <a:t> </a:t>
            </a:r>
            <a:r>
              <a:rPr lang="en-IE" dirty="0" err="1" smtClean="0"/>
              <a:t>Gaeilge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an </a:t>
            </a:r>
            <a:r>
              <a:rPr lang="en-IE" dirty="0" err="1" smtClean="0"/>
              <a:t>scála</a:t>
            </a:r>
            <a:r>
              <a:rPr lang="en-IE" dirty="0" smtClean="0"/>
              <a:t> </a:t>
            </a:r>
            <a:r>
              <a:rPr lang="en-IE" dirty="0" err="1" smtClean="0"/>
              <a:t>atá</a:t>
            </a:r>
            <a:r>
              <a:rPr lang="en-IE" dirty="0" smtClean="0"/>
              <a:t> </a:t>
            </a:r>
            <a:r>
              <a:rPr lang="en-IE" dirty="0" err="1" smtClean="0"/>
              <a:t>ann</a:t>
            </a:r>
            <a:r>
              <a:rPr lang="en-IE" dirty="0" smtClean="0"/>
              <a:t> in </a:t>
            </a:r>
            <a:r>
              <a:rPr lang="en-IE" dirty="0" err="1" smtClean="0"/>
              <a:t>Éirinn</a:t>
            </a:r>
            <a:r>
              <a:rPr lang="en-IE" dirty="0"/>
              <a:t>.</a:t>
            </a:r>
            <a:endParaRPr lang="en-IE" dirty="0" smtClean="0"/>
          </a:p>
          <a:p>
            <a:pPr marL="0" indent="0">
              <a:buNone/>
            </a:pPr>
            <a:r>
              <a:rPr lang="en-IE" dirty="0"/>
              <a:t>	</a:t>
            </a:r>
            <a:r>
              <a:rPr lang="en-IE" dirty="0" smtClean="0"/>
              <a:t>									(ROS, 2016: 35)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530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Múineadh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: Na </a:t>
            </a:r>
            <a:r>
              <a:rPr lang="en-IE" smtClean="0"/>
              <a:t>Buntáistí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Tá</a:t>
            </a:r>
            <a:r>
              <a:rPr lang="en-US" dirty="0" smtClean="0"/>
              <a:t> </a:t>
            </a:r>
            <a:r>
              <a:rPr lang="en-US" dirty="0" err="1" smtClean="0"/>
              <a:t>sé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bhfad</a:t>
            </a:r>
            <a:r>
              <a:rPr lang="en-US" dirty="0"/>
              <a:t> 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éasca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“ag </a:t>
            </a:r>
            <a:r>
              <a:rPr lang="en-US" dirty="0" err="1"/>
              <a:t>déanamh</a:t>
            </a:r>
            <a:r>
              <a:rPr lang="en-US" dirty="0"/>
              <a:t> an </a:t>
            </a:r>
            <a:r>
              <a:rPr lang="en-US" dirty="0" err="1"/>
              <a:t>tumoideachais</a:t>
            </a:r>
            <a:r>
              <a:rPr lang="en-US" dirty="0"/>
              <a:t>” mar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gcaithfidh</a:t>
            </a:r>
            <a:r>
              <a:rPr lang="en-US" dirty="0"/>
              <a:t> </a:t>
            </a:r>
            <a:r>
              <a:rPr lang="en-US" dirty="0" err="1"/>
              <a:t>tú</a:t>
            </a:r>
            <a:r>
              <a:rPr lang="en-US" dirty="0"/>
              <a:t> “a </a:t>
            </a:r>
            <a:r>
              <a:rPr lang="en-US" dirty="0" err="1"/>
              <a:t>bheith</a:t>
            </a:r>
            <a:r>
              <a:rPr lang="en-US" dirty="0"/>
              <a:t> </a:t>
            </a:r>
            <a:r>
              <a:rPr lang="en-US" dirty="0" err="1"/>
              <a:t>buartha</a:t>
            </a:r>
            <a:r>
              <a:rPr lang="en-US" dirty="0"/>
              <a:t> </a:t>
            </a:r>
            <a:r>
              <a:rPr lang="en-US" dirty="0" err="1"/>
              <a:t>faoin</a:t>
            </a:r>
            <a:r>
              <a:rPr lang="en-US" dirty="0"/>
              <a:t> </a:t>
            </a:r>
            <a:r>
              <a:rPr lang="en-US" dirty="0" err="1"/>
              <a:t>mBéarla</a:t>
            </a:r>
            <a:r>
              <a:rPr lang="en-US" dirty="0"/>
              <a:t>” go </a:t>
            </a:r>
            <a:r>
              <a:rPr lang="en-US" dirty="0" err="1"/>
              <a:t>dtí</a:t>
            </a:r>
            <a:r>
              <a:rPr lang="en-US" dirty="0"/>
              <a:t> </a:t>
            </a:r>
            <a:r>
              <a:rPr lang="en-US" dirty="0" err="1"/>
              <a:t>deireadh</a:t>
            </a:r>
            <a:r>
              <a:rPr lang="en-US" dirty="0"/>
              <a:t> </a:t>
            </a:r>
            <a:r>
              <a:rPr lang="en-US" dirty="0" err="1" smtClean="0"/>
              <a:t>Ranganna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Naíonán</a:t>
            </a:r>
            <a:r>
              <a:rPr lang="en-US" dirty="0" smtClean="0"/>
              <a:t>…”				(CS1, AM)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E" dirty="0" smtClean="0"/>
              <a:t>“</a:t>
            </a:r>
            <a:r>
              <a:rPr lang="en-IE" dirty="0" err="1" smtClean="0"/>
              <a:t>Tá</a:t>
            </a:r>
            <a:r>
              <a:rPr lang="en-IE" dirty="0" smtClean="0"/>
              <a:t> </a:t>
            </a:r>
            <a:r>
              <a:rPr lang="en-IE" dirty="0" err="1" smtClean="0"/>
              <a:t>cultúr</a:t>
            </a:r>
            <a:r>
              <a:rPr lang="en-IE" dirty="0"/>
              <a:t> </a:t>
            </a:r>
            <a:r>
              <a:rPr lang="en-IE" dirty="0" err="1" smtClean="0"/>
              <a:t>na</a:t>
            </a:r>
            <a:r>
              <a:rPr lang="en-IE" dirty="0" smtClean="0"/>
              <a:t> </a:t>
            </a:r>
            <a:r>
              <a:rPr lang="en-IE" dirty="0" err="1" smtClean="0"/>
              <a:t>nGael</a:t>
            </a:r>
            <a:r>
              <a:rPr lang="en-IE" dirty="0" smtClean="0"/>
              <a:t> </a:t>
            </a:r>
            <a:r>
              <a:rPr lang="en-IE" dirty="0" err="1" smtClean="0"/>
              <a:t>faoi</a:t>
            </a:r>
            <a:r>
              <a:rPr lang="en-IE" dirty="0" smtClean="0"/>
              <a:t> </a:t>
            </a:r>
            <a:r>
              <a:rPr lang="en-IE" dirty="0" err="1" smtClean="0"/>
              <a:t>ionsaí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is </a:t>
            </a:r>
            <a:r>
              <a:rPr lang="en-IE" dirty="0" err="1" smtClean="0"/>
              <a:t>slí</a:t>
            </a:r>
            <a:r>
              <a:rPr lang="en-IE" dirty="0" smtClean="0"/>
              <a:t> </a:t>
            </a:r>
            <a:r>
              <a:rPr lang="en-IE" dirty="0" err="1" smtClean="0"/>
              <a:t>amháin</a:t>
            </a:r>
            <a:r>
              <a:rPr lang="en-IE" dirty="0" smtClean="0"/>
              <a:t> é an </a:t>
            </a:r>
            <a:r>
              <a:rPr lang="en-IE" dirty="0" err="1" smtClean="0"/>
              <a:t>tumoideachas</a:t>
            </a:r>
            <a:r>
              <a:rPr lang="en-IE" dirty="0" smtClean="0"/>
              <a:t> </a:t>
            </a:r>
            <a:r>
              <a:rPr lang="en-IE" dirty="0" err="1" smtClean="0"/>
              <a:t>chun</a:t>
            </a:r>
            <a:r>
              <a:rPr lang="en-IE" dirty="0" smtClean="0"/>
              <a:t> </a:t>
            </a:r>
            <a:r>
              <a:rPr lang="en-IE" dirty="0" err="1" smtClean="0"/>
              <a:t>stádas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úsáid</a:t>
            </a:r>
            <a:r>
              <a:rPr lang="en-IE" dirty="0" smtClean="0"/>
              <a:t> </a:t>
            </a:r>
            <a:r>
              <a:rPr lang="en-IE" dirty="0" err="1" smtClean="0"/>
              <a:t>na</a:t>
            </a:r>
            <a:r>
              <a:rPr lang="en-IE" dirty="0" smtClean="0"/>
              <a:t> </a:t>
            </a:r>
            <a:r>
              <a:rPr lang="en-IE" dirty="0" err="1" smtClean="0"/>
              <a:t>Gaeilge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scoil</a:t>
            </a:r>
            <a:r>
              <a:rPr lang="en-IE" dirty="0" smtClean="0"/>
              <a:t> a </a:t>
            </a:r>
            <a:r>
              <a:rPr lang="en-IE" dirty="0" err="1" smtClean="0"/>
              <a:t>láidriú</a:t>
            </a:r>
            <a:r>
              <a:rPr lang="en-IE" dirty="0" smtClean="0"/>
              <a:t>.”			 (CS1, APO)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4189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Mórthéama</a:t>
            </a:r>
            <a:r>
              <a:rPr lang="en-IE" dirty="0" smtClean="0"/>
              <a:t> 2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pPr marL="0" indent="0" algn="ctr">
              <a:buNone/>
            </a:pPr>
            <a:r>
              <a:rPr lang="en-IE" sz="7200" b="1" dirty="0" err="1" smtClean="0"/>
              <a:t>Idirdhealú</a:t>
            </a:r>
            <a:endParaRPr lang="en-IE" sz="7200" b="1" dirty="0"/>
          </a:p>
        </p:txBody>
      </p:sp>
    </p:spTree>
    <p:extLst>
      <p:ext uri="{BB962C8B-B14F-4D97-AF65-F5344CB8AC3E}">
        <p14:creationId xmlns:p14="http://schemas.microsoft.com/office/powerpoint/2010/main" val="49241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Idirdhealú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Litríocht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b="1" dirty="0" err="1" smtClean="0"/>
              <a:t>Cainteoirí</a:t>
            </a:r>
            <a:r>
              <a:rPr lang="en-IE" b="1" dirty="0" smtClean="0"/>
              <a:t> </a:t>
            </a:r>
            <a:r>
              <a:rPr lang="en-IE" b="1" dirty="0" err="1" smtClean="0"/>
              <a:t>Dúchais</a:t>
            </a:r>
            <a:r>
              <a:rPr lang="en-IE" b="1" dirty="0" smtClean="0"/>
              <a:t> ag </a:t>
            </a:r>
            <a:r>
              <a:rPr lang="en-IE" b="1" dirty="0" err="1" smtClean="0"/>
              <a:t>Fulaingt</a:t>
            </a:r>
            <a:endParaRPr lang="en-IE" b="1" dirty="0" smtClean="0"/>
          </a:p>
          <a:p>
            <a:r>
              <a:rPr lang="en-US" dirty="0" err="1"/>
              <a:t>T</a:t>
            </a:r>
            <a:r>
              <a:rPr lang="en-US" dirty="0" err="1" smtClean="0"/>
              <a:t>acaíonn</a:t>
            </a:r>
            <a:r>
              <a:rPr lang="en-US" dirty="0" smtClean="0"/>
              <a:t> </a:t>
            </a:r>
            <a:r>
              <a:rPr lang="en-US" dirty="0"/>
              <a:t>an </a:t>
            </a:r>
            <a:r>
              <a:rPr lang="en-US" dirty="0" err="1"/>
              <a:t>córas</a:t>
            </a:r>
            <a:r>
              <a:rPr lang="en-US" dirty="0"/>
              <a:t> </a:t>
            </a:r>
            <a:r>
              <a:rPr lang="en-US" dirty="0" err="1"/>
              <a:t>bunoideachais</a:t>
            </a:r>
            <a:r>
              <a:rPr lang="en-US" dirty="0"/>
              <a:t> mar </a:t>
            </a:r>
            <a:r>
              <a:rPr lang="en-US" dirty="0" err="1"/>
              <a:t>atá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le </a:t>
            </a:r>
            <a:r>
              <a:rPr lang="en-US" dirty="0" err="1"/>
              <a:t>lagú</a:t>
            </a:r>
            <a:r>
              <a:rPr lang="en-US" dirty="0"/>
              <a:t> </a:t>
            </a:r>
            <a:r>
              <a:rPr lang="en-US" dirty="0" err="1"/>
              <a:t>Ghaeilge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ndaltaí</a:t>
            </a:r>
            <a:r>
              <a:rPr lang="en-US" dirty="0"/>
              <a:t> arb í an </a:t>
            </a:r>
            <a:r>
              <a:rPr lang="en-US" dirty="0" err="1"/>
              <a:t>Ghaeilge</a:t>
            </a:r>
            <a:r>
              <a:rPr lang="en-US" dirty="0"/>
              <a:t> a </a:t>
            </a:r>
            <a:r>
              <a:rPr lang="en-US" dirty="0" err="1"/>
              <a:t>gcéad</a:t>
            </a:r>
            <a:r>
              <a:rPr lang="en-US" dirty="0"/>
              <a:t> </a:t>
            </a:r>
            <a:r>
              <a:rPr lang="en-US" dirty="0" err="1"/>
              <a:t>teanga</a:t>
            </a:r>
            <a:r>
              <a:rPr lang="en-US" dirty="0"/>
              <a:t> (</a:t>
            </a:r>
            <a:r>
              <a:rPr lang="en-US" dirty="0" err="1"/>
              <a:t>Péterváry</a:t>
            </a:r>
            <a:r>
              <a:rPr lang="en-US" dirty="0"/>
              <a:t> et al., 2014; Ó </a:t>
            </a:r>
            <a:r>
              <a:rPr lang="en-US" dirty="0" err="1"/>
              <a:t>Giollagáin</a:t>
            </a:r>
            <a:r>
              <a:rPr lang="en-US" dirty="0"/>
              <a:t> et al. 2007). </a:t>
            </a:r>
            <a:endParaRPr lang="en-US" dirty="0" smtClean="0"/>
          </a:p>
          <a:p>
            <a:r>
              <a:rPr lang="en-US" dirty="0" err="1"/>
              <a:t>B</a:t>
            </a:r>
            <a:r>
              <a:rPr lang="en-US" dirty="0" err="1" smtClean="0"/>
              <a:t>íonn</a:t>
            </a:r>
            <a:r>
              <a:rPr lang="en-US" dirty="0" smtClean="0"/>
              <a:t> </a:t>
            </a:r>
            <a:r>
              <a:rPr lang="en-US" dirty="0"/>
              <a:t>an </a:t>
            </a:r>
            <a:r>
              <a:rPr lang="en-US" dirty="0" err="1"/>
              <a:t>fócas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soláthar</a:t>
            </a:r>
            <a:r>
              <a:rPr lang="en-US" dirty="0"/>
              <a:t> </a:t>
            </a:r>
            <a:r>
              <a:rPr lang="en-US" dirty="0" err="1"/>
              <a:t>teanga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mbunscoileanna</a:t>
            </a:r>
            <a:r>
              <a:rPr lang="en-US" dirty="0"/>
              <a:t> </a:t>
            </a:r>
            <a:r>
              <a:rPr lang="en-US" dirty="0" err="1"/>
              <a:t>Gaeltachta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fhoghlaimeoirí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Gaeilge</a:t>
            </a:r>
            <a:r>
              <a:rPr lang="en-US" dirty="0"/>
              <a:t>,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dochar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gcainteoirí</a:t>
            </a:r>
            <a:r>
              <a:rPr lang="en-US" dirty="0"/>
              <a:t> </a:t>
            </a:r>
            <a:r>
              <a:rPr lang="en-US" dirty="0" err="1"/>
              <a:t>dúchais</a:t>
            </a:r>
            <a:r>
              <a:rPr lang="en-US" dirty="0"/>
              <a:t> (ROS, 2015b: 6).</a:t>
            </a:r>
            <a:endParaRPr lang="en-IE" dirty="0"/>
          </a:p>
          <a:p>
            <a:endParaRPr lang="en-US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5303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Nóta</a:t>
            </a:r>
            <a:r>
              <a:rPr lang="en-IE" dirty="0" smtClean="0"/>
              <a:t> </a:t>
            </a:r>
            <a:r>
              <a:rPr lang="en-IE" dirty="0" err="1" smtClean="0"/>
              <a:t>Buíochais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PhD san </a:t>
            </a:r>
            <a:r>
              <a:rPr lang="en-IE" dirty="0" err="1" smtClean="0"/>
              <a:t>Oideachas</a:t>
            </a:r>
            <a:r>
              <a:rPr lang="en-IE" dirty="0" smtClean="0"/>
              <a:t>: </a:t>
            </a:r>
            <a:r>
              <a:rPr lang="en-IE" dirty="0" err="1" smtClean="0"/>
              <a:t>Iniúchadh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Mhúnlaí</a:t>
            </a:r>
            <a:r>
              <a:rPr lang="en-IE" dirty="0" smtClean="0"/>
              <a:t> </a:t>
            </a:r>
            <a:r>
              <a:rPr lang="en-IE" dirty="0" err="1" smtClean="0"/>
              <a:t>Luath-oideachais</a:t>
            </a:r>
            <a:r>
              <a:rPr lang="en-IE" dirty="0" smtClean="0"/>
              <a:t> </a:t>
            </a:r>
            <a:r>
              <a:rPr lang="en-IE" dirty="0" err="1" smtClean="0"/>
              <a:t>Dhátheangaigh</a:t>
            </a:r>
            <a:r>
              <a:rPr lang="en-IE" dirty="0" smtClean="0"/>
              <a:t> </a:t>
            </a:r>
            <a:r>
              <a:rPr lang="en-IE" dirty="0" err="1" smtClean="0"/>
              <a:t>i</a:t>
            </a:r>
            <a:r>
              <a:rPr lang="en-IE" dirty="0" smtClean="0"/>
              <a:t> </a:t>
            </a:r>
            <a:r>
              <a:rPr lang="en-IE" dirty="0" err="1" smtClean="0"/>
              <a:t>mBunscoileanna</a:t>
            </a:r>
            <a:r>
              <a:rPr lang="en-IE" dirty="0" smtClean="0"/>
              <a:t> </a:t>
            </a:r>
            <a:r>
              <a:rPr lang="en-IE" dirty="0" err="1" smtClean="0"/>
              <a:t>Gaeltachta</a:t>
            </a:r>
            <a:r>
              <a:rPr lang="en-IE" dirty="0" smtClean="0"/>
              <a:t> leis an </a:t>
            </a:r>
            <a:r>
              <a:rPr lang="en-IE" dirty="0" err="1" smtClean="0"/>
              <a:t>Ollamh</a:t>
            </a:r>
            <a:r>
              <a:rPr lang="en-IE" dirty="0" smtClean="0"/>
              <a:t> </a:t>
            </a:r>
            <a:r>
              <a:rPr lang="en-IE" dirty="0" err="1" smtClean="0"/>
              <a:t>Pádraig</a:t>
            </a:r>
            <a:r>
              <a:rPr lang="en-IE" dirty="0" smtClean="0"/>
              <a:t> Ó </a:t>
            </a:r>
            <a:r>
              <a:rPr lang="en-IE" dirty="0" err="1" smtClean="0"/>
              <a:t>Duibhir</a:t>
            </a:r>
            <a:r>
              <a:rPr lang="en-IE" dirty="0" smtClean="0"/>
              <a:t> (</a:t>
            </a:r>
            <a:r>
              <a:rPr lang="en-IE" dirty="0" err="1" smtClean="0"/>
              <a:t>Ollscoil</a:t>
            </a:r>
            <a:r>
              <a:rPr lang="en-IE" dirty="0" smtClean="0"/>
              <a:t> </a:t>
            </a:r>
            <a:r>
              <a:rPr lang="en-IE" dirty="0" err="1" smtClean="0"/>
              <a:t>Chathair</a:t>
            </a:r>
            <a:r>
              <a:rPr lang="en-IE" dirty="0" smtClean="0"/>
              <a:t> </a:t>
            </a:r>
            <a:r>
              <a:rPr lang="en-IE" dirty="0" err="1" smtClean="0"/>
              <a:t>Bhaile</a:t>
            </a:r>
            <a:r>
              <a:rPr lang="en-IE" dirty="0" smtClean="0"/>
              <a:t> </a:t>
            </a:r>
            <a:r>
              <a:rPr lang="en-IE" dirty="0" err="1" smtClean="0"/>
              <a:t>Átha</a:t>
            </a:r>
            <a:r>
              <a:rPr lang="en-IE" dirty="0" smtClean="0"/>
              <a:t> </a:t>
            </a:r>
            <a:r>
              <a:rPr lang="en-IE" dirty="0" err="1" smtClean="0"/>
              <a:t>Cliath</a:t>
            </a:r>
            <a:r>
              <a:rPr lang="en-IE" dirty="0" smtClean="0"/>
              <a:t>, 2011-2015)</a:t>
            </a:r>
          </a:p>
          <a:p>
            <a:r>
              <a:rPr lang="en-IE" dirty="0" err="1" smtClean="0"/>
              <a:t>Comhaltacht</a:t>
            </a:r>
            <a:r>
              <a:rPr lang="en-IE" dirty="0" smtClean="0"/>
              <a:t> </a:t>
            </a:r>
            <a:r>
              <a:rPr lang="en-IE" dirty="0" err="1" smtClean="0"/>
              <a:t>Taighde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Teagaisc</a:t>
            </a:r>
            <a:r>
              <a:rPr lang="en-IE" dirty="0" smtClean="0"/>
              <a:t> </a:t>
            </a:r>
            <a:r>
              <a:rPr lang="en-IE" dirty="0" err="1"/>
              <a:t>Shéamuis</a:t>
            </a:r>
            <a:r>
              <a:rPr lang="en-IE" dirty="0"/>
              <a:t> </a:t>
            </a:r>
            <a:r>
              <a:rPr lang="en-IE" dirty="0" err="1"/>
              <a:t>Uí</a:t>
            </a:r>
            <a:r>
              <a:rPr lang="en-IE" dirty="0"/>
              <a:t> </a:t>
            </a:r>
            <a:r>
              <a:rPr lang="en-IE" dirty="0" err="1" smtClean="0"/>
              <a:t>Mhórdha</a:t>
            </a:r>
            <a:r>
              <a:rPr lang="en-IE" dirty="0" smtClean="0"/>
              <a:t> (</a:t>
            </a:r>
            <a:r>
              <a:rPr lang="en-IE" dirty="0" err="1" smtClean="0"/>
              <a:t>Roinn</a:t>
            </a:r>
            <a:r>
              <a:rPr lang="en-IE" dirty="0" smtClean="0"/>
              <a:t> </a:t>
            </a:r>
            <a:r>
              <a:rPr lang="en-IE" dirty="0" err="1" smtClean="0"/>
              <a:t>na</a:t>
            </a:r>
            <a:r>
              <a:rPr lang="en-IE" dirty="0" smtClean="0"/>
              <a:t> </a:t>
            </a:r>
            <a:r>
              <a:rPr lang="en-IE" dirty="0" err="1" smtClean="0"/>
              <a:t>Gaeilge</a:t>
            </a:r>
            <a:r>
              <a:rPr lang="en-IE" dirty="0" smtClean="0"/>
              <a:t>, </a:t>
            </a:r>
            <a:r>
              <a:rPr lang="en-IE" dirty="0" err="1" smtClean="0"/>
              <a:t>Coláiste</a:t>
            </a:r>
            <a:r>
              <a:rPr lang="en-IE" dirty="0" smtClean="0"/>
              <a:t> </a:t>
            </a:r>
            <a:r>
              <a:rPr lang="en-IE" dirty="0" err="1" smtClean="0"/>
              <a:t>Phádraig</a:t>
            </a:r>
            <a:r>
              <a:rPr lang="en-IE" dirty="0" smtClean="0"/>
              <a:t>, </a:t>
            </a:r>
            <a:r>
              <a:rPr lang="en-IE" dirty="0" err="1" smtClean="0"/>
              <a:t>Droim</a:t>
            </a:r>
            <a:r>
              <a:rPr lang="en-IE" dirty="0" smtClean="0"/>
              <a:t> </a:t>
            </a:r>
            <a:r>
              <a:rPr lang="en-IE" dirty="0" err="1" smtClean="0"/>
              <a:t>Conrach</a:t>
            </a:r>
            <a:r>
              <a:rPr lang="en-IE" dirty="0" smtClean="0"/>
              <a:t>)</a:t>
            </a:r>
          </a:p>
          <a:p>
            <a:r>
              <a:rPr lang="en-IE" dirty="0" err="1" smtClean="0"/>
              <a:t>Sparántacht</a:t>
            </a:r>
            <a:r>
              <a:rPr lang="en-IE" dirty="0" smtClean="0"/>
              <a:t> </a:t>
            </a:r>
            <a:r>
              <a:rPr lang="en-IE" dirty="0" err="1"/>
              <a:t>Taighde</a:t>
            </a:r>
            <a:r>
              <a:rPr lang="en-IE" dirty="0"/>
              <a:t> ó COGG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3100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Idirdhealú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Litríocht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err="1"/>
              <a:t>C</a:t>
            </a:r>
            <a:r>
              <a:rPr lang="en-US" sz="3000" dirty="0" err="1" smtClean="0"/>
              <a:t>aithfí</a:t>
            </a:r>
            <a:r>
              <a:rPr lang="en-US" sz="3000" dirty="0" smtClean="0"/>
              <a:t> </a:t>
            </a:r>
            <a:r>
              <a:rPr lang="en-US" sz="3000" dirty="0"/>
              <a:t>an </a:t>
            </a:r>
            <a:r>
              <a:rPr lang="en-US" sz="3000" dirty="0" err="1"/>
              <a:t>bhéim</a:t>
            </a:r>
            <a:r>
              <a:rPr lang="en-US" sz="3000" dirty="0"/>
              <a:t> a </a:t>
            </a:r>
            <a:r>
              <a:rPr lang="en-US" sz="3000" dirty="0" err="1"/>
              <a:t>athrú</a:t>
            </a:r>
            <a:r>
              <a:rPr lang="en-US" sz="3000" dirty="0"/>
              <a:t> </a:t>
            </a:r>
            <a:r>
              <a:rPr lang="en-US" sz="3000" dirty="0" smtClean="0"/>
              <a:t>“from </a:t>
            </a:r>
            <a:r>
              <a:rPr lang="en-US" sz="3000" dirty="0"/>
              <a:t>de facto prioritization of L2 learning go give equal regard to promoting L1 maintenance and </a:t>
            </a:r>
            <a:r>
              <a:rPr lang="en-US" sz="3000" dirty="0" smtClean="0"/>
              <a:t>enrichment” </a:t>
            </a:r>
            <a:r>
              <a:rPr lang="en-US" sz="3000" b="1" dirty="0"/>
              <a:t>(Hickey, 2001: 469). </a:t>
            </a:r>
            <a:endParaRPr lang="en-US" sz="3000" b="1" dirty="0" smtClean="0"/>
          </a:p>
          <a:p>
            <a:r>
              <a:rPr lang="en-US" sz="3000" dirty="0" smtClean="0"/>
              <a:t>The </a:t>
            </a:r>
            <a:r>
              <a:rPr lang="en-US" sz="3000" dirty="0"/>
              <a:t>failure to make separate curriculum provision for the teaching of Irish as (</a:t>
            </a:r>
            <a:r>
              <a:rPr lang="en-US" sz="3000" dirty="0" err="1"/>
              <a:t>i</a:t>
            </a:r>
            <a:r>
              <a:rPr lang="en-US" sz="3000" dirty="0"/>
              <a:t>) mother tongue/medium of schooling and (ii) second language is linguistically and educationally </a:t>
            </a:r>
            <a:r>
              <a:rPr lang="en-US" sz="3000" dirty="0" smtClean="0"/>
              <a:t>indefensible </a:t>
            </a:r>
            <a:r>
              <a:rPr lang="en-US" sz="3000" b="1" dirty="0"/>
              <a:t>(Little, 2003: 43). </a:t>
            </a:r>
            <a:endParaRPr lang="en-US" sz="3000" b="1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6410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Idirdhealú</a:t>
            </a:r>
            <a:r>
              <a:rPr lang="en-IE" dirty="0" smtClean="0"/>
              <a:t> </a:t>
            </a:r>
            <a:r>
              <a:rPr lang="en-IE" dirty="0" err="1" smtClean="0"/>
              <a:t>ina</a:t>
            </a:r>
            <a:r>
              <a:rPr lang="en-IE" dirty="0" smtClean="0"/>
              <a:t> </a:t>
            </a:r>
            <a:r>
              <a:rPr lang="en-IE" dirty="0" err="1" smtClean="0"/>
              <a:t>bhFocail</a:t>
            </a:r>
            <a:r>
              <a:rPr lang="en-IE" dirty="0" smtClean="0"/>
              <a:t> </a:t>
            </a:r>
            <a:r>
              <a:rPr lang="en-IE" dirty="0" err="1" smtClean="0"/>
              <a:t>Féin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/>
              <a:t>bhreathnaíonn</a:t>
            </a:r>
            <a:r>
              <a:rPr lang="en-US" dirty="0"/>
              <a:t> </a:t>
            </a:r>
            <a:r>
              <a:rPr lang="en-US" dirty="0" err="1"/>
              <a:t>tú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smtClean="0"/>
              <a:t>Debbie </a:t>
            </a:r>
            <a:r>
              <a:rPr lang="en-US" dirty="0" err="1" smtClean="0"/>
              <a:t>agus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Dhónal</a:t>
            </a:r>
            <a:r>
              <a:rPr lang="en-US" dirty="0" smtClean="0"/>
              <a:t> </a:t>
            </a:r>
            <a:r>
              <a:rPr lang="en-US" dirty="0" err="1" smtClean="0"/>
              <a:t>tá</a:t>
            </a:r>
            <a:r>
              <a:rPr lang="en-US" dirty="0" smtClean="0"/>
              <a:t> </a:t>
            </a:r>
            <a:r>
              <a:rPr lang="en-US" dirty="0" err="1"/>
              <a:t>sé</a:t>
            </a:r>
            <a:r>
              <a:rPr lang="en-US" dirty="0"/>
              <a:t> an-</a:t>
            </a:r>
            <a:r>
              <a:rPr lang="en-US" dirty="0" err="1"/>
              <a:t>spéisiúil</a:t>
            </a:r>
            <a:r>
              <a:rPr lang="en-US" dirty="0"/>
              <a:t> </a:t>
            </a:r>
            <a:r>
              <a:rPr lang="en-US" dirty="0" err="1"/>
              <a:t>céard</a:t>
            </a:r>
            <a:r>
              <a:rPr lang="en-US" dirty="0"/>
              <a:t> </a:t>
            </a:r>
            <a:r>
              <a:rPr lang="en-US" dirty="0" err="1"/>
              <a:t>atá</a:t>
            </a:r>
            <a:r>
              <a:rPr lang="en-US" dirty="0"/>
              <a:t> ag </a:t>
            </a:r>
            <a:r>
              <a:rPr lang="en-US" dirty="0" err="1"/>
              <a:t>tarlú</a:t>
            </a:r>
            <a:r>
              <a:rPr lang="en-US" dirty="0"/>
              <a:t> </a:t>
            </a:r>
            <a:r>
              <a:rPr lang="en-US" dirty="0" err="1" smtClean="0"/>
              <a:t>dóibh</a:t>
            </a:r>
            <a:r>
              <a:rPr lang="en-US" dirty="0" smtClean="0"/>
              <a:t>. </a:t>
            </a:r>
            <a:r>
              <a:rPr lang="en-US" dirty="0" err="1" smtClean="0"/>
              <a:t>Tógadh</a:t>
            </a:r>
            <a:r>
              <a:rPr lang="en-US" dirty="0" smtClean="0"/>
              <a:t> </a:t>
            </a:r>
            <a:r>
              <a:rPr lang="en-US" dirty="0" err="1"/>
              <a:t>Dónal</a:t>
            </a:r>
            <a:r>
              <a:rPr lang="en-US" dirty="0"/>
              <a:t> leis an </a:t>
            </a:r>
            <a:r>
              <a:rPr lang="en-US" dirty="0" err="1"/>
              <a:t>nGaeilge</a:t>
            </a:r>
            <a:r>
              <a:rPr lang="en-US" dirty="0"/>
              <a:t> ach </a:t>
            </a:r>
            <a:r>
              <a:rPr lang="en-US" dirty="0" err="1"/>
              <a:t>tá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anois</a:t>
            </a:r>
            <a:r>
              <a:rPr lang="en-US" dirty="0"/>
              <a:t> ag </a:t>
            </a:r>
            <a:r>
              <a:rPr lang="en-US" b="1" dirty="0" err="1" smtClean="0"/>
              <a:t>spalpadh</a:t>
            </a:r>
            <a:r>
              <a:rPr lang="en-US" b="1" dirty="0" smtClean="0"/>
              <a:t> </a:t>
            </a:r>
            <a:r>
              <a:rPr lang="en-US" b="1" dirty="0" err="1"/>
              <a:t>Béarla</a:t>
            </a:r>
            <a:r>
              <a:rPr lang="en-US" b="1" dirty="0"/>
              <a:t> </a:t>
            </a:r>
            <a:r>
              <a:rPr lang="en-US" dirty="0" err="1"/>
              <a:t>lena</a:t>
            </a:r>
            <a:r>
              <a:rPr lang="en-US" dirty="0"/>
              <a:t> </a:t>
            </a:r>
            <a:r>
              <a:rPr lang="en-US" dirty="0" err="1"/>
              <a:t>chairde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tháinig</a:t>
            </a:r>
            <a:r>
              <a:rPr lang="en-US" dirty="0"/>
              <a:t> Debbie </a:t>
            </a:r>
            <a:r>
              <a:rPr lang="en-US" dirty="0" err="1"/>
              <a:t>isteach</a:t>
            </a:r>
            <a:r>
              <a:rPr lang="en-US" dirty="0"/>
              <a:t> </a:t>
            </a:r>
            <a:r>
              <a:rPr lang="en-US" dirty="0" err="1"/>
              <a:t>anseo</a:t>
            </a:r>
            <a:r>
              <a:rPr lang="en-US" dirty="0"/>
              <a:t> </a:t>
            </a:r>
            <a:r>
              <a:rPr lang="en-US" dirty="0" err="1"/>
              <a:t>gan</a:t>
            </a:r>
            <a:r>
              <a:rPr lang="en-US" dirty="0"/>
              <a:t> </a:t>
            </a:r>
            <a:r>
              <a:rPr lang="en-US" dirty="0" err="1"/>
              <a:t>oiread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focal </a:t>
            </a:r>
            <a:r>
              <a:rPr lang="en-US" dirty="0" err="1" smtClean="0"/>
              <a:t>amháin</a:t>
            </a:r>
            <a:r>
              <a:rPr lang="en-US" dirty="0" smtClean="0"/>
              <a:t> </a:t>
            </a:r>
            <a:r>
              <a:rPr lang="en-US" dirty="0" err="1"/>
              <a:t>Gaeilge</a:t>
            </a:r>
            <a:r>
              <a:rPr lang="en-US" dirty="0"/>
              <a:t> </a:t>
            </a:r>
            <a:r>
              <a:rPr lang="en-US" dirty="0" err="1"/>
              <a:t>aici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í go </a:t>
            </a:r>
            <a:r>
              <a:rPr lang="en-US" dirty="0" err="1"/>
              <a:t>breá</a:t>
            </a:r>
            <a:r>
              <a:rPr lang="en-US" dirty="0"/>
              <a:t> </a:t>
            </a:r>
            <a:r>
              <a:rPr lang="en-US" b="1" dirty="0"/>
              <a:t>in </a:t>
            </a:r>
            <a:r>
              <a:rPr lang="en-US" b="1" dirty="0" err="1"/>
              <a:t>ann</a:t>
            </a:r>
            <a:r>
              <a:rPr lang="en-US" b="1" dirty="0"/>
              <a:t> </a:t>
            </a:r>
            <a:r>
              <a:rPr lang="en-US" b="1" dirty="0" err="1"/>
              <a:t>anois</a:t>
            </a:r>
            <a:r>
              <a:rPr lang="en-US" b="1" dirty="0"/>
              <a:t> í </a:t>
            </a:r>
            <a:r>
              <a:rPr lang="en-US" b="1" dirty="0" err="1"/>
              <a:t>féin</a:t>
            </a:r>
            <a:r>
              <a:rPr lang="en-US" b="1" dirty="0"/>
              <a:t> a </a:t>
            </a:r>
            <a:r>
              <a:rPr lang="en-US" b="1" dirty="0" err="1"/>
              <a:t>chur</a:t>
            </a:r>
            <a:r>
              <a:rPr lang="en-US" b="1" dirty="0"/>
              <a:t> in </a:t>
            </a:r>
            <a:r>
              <a:rPr lang="en-US" b="1" dirty="0" err="1" smtClean="0"/>
              <a:t>iúl</a:t>
            </a:r>
            <a:r>
              <a:rPr lang="en-US" b="1" dirty="0" smtClean="0"/>
              <a:t>”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		(CS4, APO</a:t>
            </a:r>
            <a:r>
              <a:rPr lang="en-US" dirty="0"/>
              <a:t>).</a:t>
            </a: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1506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Idirdhealú</a:t>
            </a:r>
            <a:r>
              <a:rPr lang="en-IE" dirty="0" smtClean="0"/>
              <a:t> </a:t>
            </a:r>
            <a:r>
              <a:rPr lang="en-IE" dirty="0" err="1" smtClean="0"/>
              <a:t>ina</a:t>
            </a:r>
            <a:r>
              <a:rPr lang="en-IE" dirty="0" smtClean="0"/>
              <a:t> </a:t>
            </a:r>
            <a:r>
              <a:rPr lang="en-IE" dirty="0" err="1" smtClean="0"/>
              <a:t>bhFocail</a:t>
            </a:r>
            <a:r>
              <a:rPr lang="en-IE" dirty="0" smtClean="0"/>
              <a:t> </a:t>
            </a:r>
            <a:r>
              <a:rPr lang="en-IE" dirty="0" err="1" smtClean="0"/>
              <a:t>Féin</a:t>
            </a:r>
            <a:r>
              <a:rPr lang="en-IE" dirty="0" smtClean="0"/>
              <a:t>: </a:t>
            </a:r>
            <a:r>
              <a:rPr lang="en-IE" dirty="0" err="1" smtClean="0"/>
              <a:t>Dréimire</a:t>
            </a:r>
            <a:r>
              <a:rPr lang="en-IE" dirty="0" smtClean="0"/>
              <a:t> </a:t>
            </a:r>
            <a:r>
              <a:rPr lang="en-IE" dirty="0" err="1" smtClean="0"/>
              <a:t>Foghlama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78" y="1770063"/>
            <a:ext cx="8229600" cy="422275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“An </a:t>
            </a:r>
            <a:r>
              <a:rPr lang="en-US" dirty="0" err="1"/>
              <a:t>rud</a:t>
            </a:r>
            <a:r>
              <a:rPr lang="en-US" dirty="0"/>
              <a:t> a </a:t>
            </a:r>
            <a:r>
              <a:rPr lang="en-US" dirty="0" err="1"/>
              <a:t>bhíodh</a:t>
            </a:r>
            <a:r>
              <a:rPr lang="en-US" dirty="0"/>
              <a:t> </a:t>
            </a:r>
            <a:r>
              <a:rPr lang="en-US" dirty="0" err="1"/>
              <a:t>mise</a:t>
            </a:r>
            <a:r>
              <a:rPr lang="en-US" dirty="0"/>
              <a:t> ag </a:t>
            </a:r>
            <a:r>
              <a:rPr lang="en-US" dirty="0" err="1"/>
              <a:t>tabhairt</a:t>
            </a:r>
            <a:r>
              <a:rPr lang="en-US" dirty="0"/>
              <a:t> </a:t>
            </a:r>
            <a:r>
              <a:rPr lang="en-US" dirty="0" err="1"/>
              <a:t>faoi</a:t>
            </a:r>
            <a:r>
              <a:rPr lang="en-US" dirty="0"/>
              <a:t> </a:t>
            </a:r>
            <a:r>
              <a:rPr lang="en-US" dirty="0" err="1"/>
              <a:t>deara</a:t>
            </a:r>
            <a:r>
              <a:rPr lang="en-US" dirty="0"/>
              <a:t> </a:t>
            </a:r>
            <a:r>
              <a:rPr lang="en-US" dirty="0" err="1"/>
              <a:t>ná</a:t>
            </a:r>
            <a:r>
              <a:rPr lang="en-US" dirty="0"/>
              <a:t> go </a:t>
            </a:r>
            <a:r>
              <a:rPr lang="en-US" dirty="0" err="1"/>
              <a:t>raibh</a:t>
            </a:r>
            <a:r>
              <a:rPr lang="en-US" dirty="0"/>
              <a:t> an dream </a:t>
            </a:r>
            <a:r>
              <a:rPr lang="en-US" dirty="0" smtClean="0"/>
              <a:t>(</a:t>
            </a:r>
            <a:r>
              <a:rPr lang="en-US" dirty="0" err="1" smtClean="0"/>
              <a:t>gan</a:t>
            </a:r>
            <a:r>
              <a:rPr lang="en-US" dirty="0" smtClean="0"/>
              <a:t> </a:t>
            </a:r>
            <a:r>
              <a:rPr lang="en-US" dirty="0" err="1" smtClean="0"/>
              <a:t>aon</a:t>
            </a:r>
            <a:r>
              <a:rPr lang="en-US" dirty="0" smtClean="0"/>
              <a:t> </a:t>
            </a:r>
            <a:r>
              <a:rPr lang="en-US" dirty="0" err="1" smtClean="0"/>
              <a:t>Ghaeilge</a:t>
            </a:r>
            <a:r>
              <a:rPr lang="en-US" dirty="0" smtClean="0"/>
              <a:t>) ag </a:t>
            </a:r>
            <a:r>
              <a:rPr lang="en-US" dirty="0" err="1"/>
              <a:t>dreapadh</a:t>
            </a:r>
            <a:r>
              <a:rPr lang="en-US" dirty="0"/>
              <a:t>, </a:t>
            </a:r>
            <a:r>
              <a:rPr lang="en-US" dirty="0" smtClean="0"/>
              <a:t>ag </a:t>
            </a:r>
            <a:r>
              <a:rPr lang="en-US" dirty="0" err="1"/>
              <a:t>dreapadh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ag </a:t>
            </a:r>
            <a:r>
              <a:rPr lang="en-US" dirty="0" err="1"/>
              <a:t>dreapadh</a:t>
            </a:r>
            <a:r>
              <a:rPr lang="en-US" dirty="0"/>
              <a:t> (</a:t>
            </a:r>
            <a:r>
              <a:rPr lang="en-US" dirty="0" err="1"/>
              <a:t>dul</a:t>
            </a:r>
            <a:r>
              <a:rPr lang="en-US" dirty="0"/>
              <a:t>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cinn</a:t>
            </a:r>
            <a:r>
              <a:rPr lang="en-US" dirty="0"/>
              <a:t> </a:t>
            </a:r>
            <a:r>
              <a:rPr lang="en-US" dirty="0" err="1"/>
              <a:t>maith</a:t>
            </a:r>
            <a:r>
              <a:rPr lang="en-US" dirty="0"/>
              <a:t> á </a:t>
            </a:r>
            <a:r>
              <a:rPr lang="en-US" dirty="0" err="1"/>
              <a:t>dhéanamh</a:t>
            </a:r>
            <a:r>
              <a:rPr lang="en-US" dirty="0"/>
              <a:t> </a:t>
            </a:r>
            <a:r>
              <a:rPr lang="en-US" dirty="0" err="1"/>
              <a:t>acu</a:t>
            </a:r>
            <a:r>
              <a:rPr lang="en-US" dirty="0"/>
              <a:t>), </a:t>
            </a:r>
            <a:r>
              <a:rPr lang="en-US" dirty="0" err="1"/>
              <a:t>bhí</a:t>
            </a:r>
            <a:r>
              <a:rPr lang="en-US" dirty="0"/>
              <a:t> an dream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lár</a:t>
            </a:r>
            <a:r>
              <a:rPr lang="en-US" dirty="0"/>
              <a:t> ag </a:t>
            </a:r>
            <a:r>
              <a:rPr lang="en-US" dirty="0" err="1" smtClean="0"/>
              <a:t>déanamh</a:t>
            </a:r>
            <a:r>
              <a:rPr lang="en-US" dirty="0" smtClean="0"/>
              <a:t> </a:t>
            </a:r>
            <a:r>
              <a:rPr lang="en-US" dirty="0" err="1"/>
              <a:t>togha</a:t>
            </a:r>
            <a:r>
              <a:rPr lang="en-US" dirty="0"/>
              <a:t> </a:t>
            </a:r>
            <a:r>
              <a:rPr lang="en-US" dirty="0" err="1"/>
              <a:t>freisin</a:t>
            </a:r>
            <a:r>
              <a:rPr lang="en-US" dirty="0"/>
              <a:t> </a:t>
            </a:r>
            <a:r>
              <a:rPr lang="en-US" b="1" dirty="0"/>
              <a:t>ach an dream sin a </a:t>
            </a:r>
            <a:r>
              <a:rPr lang="en-US" b="1" dirty="0" err="1"/>
              <a:t>tháinig</a:t>
            </a:r>
            <a:r>
              <a:rPr lang="en-US" b="1" dirty="0"/>
              <a:t> </a:t>
            </a:r>
            <a:r>
              <a:rPr lang="en-US" b="1" dirty="0" err="1"/>
              <a:t>isteach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scoil</a:t>
            </a:r>
            <a:r>
              <a:rPr lang="en-US" b="1" dirty="0"/>
              <a:t> le </a:t>
            </a:r>
            <a:r>
              <a:rPr lang="en-US" b="1" dirty="0" err="1"/>
              <a:t>togha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 smtClean="0"/>
              <a:t>Gaeilge</a:t>
            </a:r>
            <a:r>
              <a:rPr lang="en-US" b="1" dirty="0" smtClean="0"/>
              <a:t>, </a:t>
            </a:r>
            <a:r>
              <a:rPr lang="en-US" b="1" dirty="0" err="1" smtClean="0"/>
              <a:t>ní</a:t>
            </a:r>
            <a:r>
              <a:rPr lang="en-US" b="1" dirty="0" smtClean="0"/>
              <a:t> </a:t>
            </a:r>
            <a:r>
              <a:rPr lang="en-US" b="1" dirty="0" err="1"/>
              <a:t>raibh</a:t>
            </a:r>
            <a:r>
              <a:rPr lang="en-US" b="1" dirty="0"/>
              <a:t> </a:t>
            </a:r>
            <a:r>
              <a:rPr lang="en-US" b="1" dirty="0" err="1"/>
              <a:t>mórán</a:t>
            </a:r>
            <a:r>
              <a:rPr lang="en-US" b="1" dirty="0"/>
              <a:t> </a:t>
            </a:r>
            <a:r>
              <a:rPr lang="en-US" b="1" dirty="0" err="1"/>
              <a:t>dreapadóireachta</a:t>
            </a:r>
            <a:r>
              <a:rPr lang="en-US" b="1" dirty="0"/>
              <a:t> </a:t>
            </a:r>
            <a:r>
              <a:rPr lang="en-US" b="1" dirty="0" err="1"/>
              <a:t>ar</a:t>
            </a:r>
            <a:r>
              <a:rPr lang="en-US" b="1" dirty="0"/>
              <a:t> </a:t>
            </a:r>
            <a:r>
              <a:rPr lang="en-US" b="1" dirty="0" err="1"/>
              <a:t>siúl</a:t>
            </a:r>
            <a:r>
              <a:rPr lang="en-US" b="1" dirty="0"/>
              <a:t> ag an dream sin </a:t>
            </a:r>
            <a:r>
              <a:rPr lang="en-US" b="1" dirty="0" err="1"/>
              <a:t>ar</a:t>
            </a:r>
            <a:r>
              <a:rPr lang="en-US" b="1" dirty="0"/>
              <a:t> </a:t>
            </a:r>
            <a:r>
              <a:rPr lang="en-US" b="1" dirty="0" err="1"/>
              <a:t>chor</a:t>
            </a:r>
            <a:r>
              <a:rPr lang="en-US" b="1" dirty="0"/>
              <a:t> </a:t>
            </a:r>
            <a:r>
              <a:rPr lang="en-US" b="1" dirty="0" err="1"/>
              <a:t>ar</a:t>
            </a:r>
            <a:r>
              <a:rPr lang="en-US" b="1" dirty="0"/>
              <a:t> </a:t>
            </a:r>
            <a:r>
              <a:rPr lang="en-US" b="1" dirty="0" err="1"/>
              <a:t>bith</a:t>
            </a:r>
            <a:r>
              <a:rPr lang="en-US" dirty="0"/>
              <a:t>, </a:t>
            </a:r>
            <a:r>
              <a:rPr lang="en-US" dirty="0" err="1" smtClean="0"/>
              <a:t>scaití</a:t>
            </a:r>
            <a:r>
              <a:rPr lang="en-US" dirty="0" smtClean="0"/>
              <a:t> </a:t>
            </a:r>
            <a:r>
              <a:rPr lang="en-US" dirty="0" err="1"/>
              <a:t>thit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 </a:t>
            </a:r>
            <a:r>
              <a:rPr lang="en-US" dirty="0" err="1" smtClean="0"/>
              <a:t>anuas</a:t>
            </a:r>
            <a:r>
              <a:rPr lang="en-US" dirty="0" smtClean="0"/>
              <a:t>” 														(</a:t>
            </a:r>
            <a:r>
              <a:rPr lang="en-IE" dirty="0" smtClean="0"/>
              <a:t>CS3, AM)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7773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Idirdhealú</a:t>
            </a:r>
            <a:r>
              <a:rPr lang="en-IE" dirty="0" smtClean="0"/>
              <a:t> </a:t>
            </a:r>
            <a:r>
              <a:rPr lang="en-IE" dirty="0" err="1" smtClean="0"/>
              <a:t>ina</a:t>
            </a:r>
            <a:r>
              <a:rPr lang="en-IE" dirty="0" smtClean="0"/>
              <a:t> </a:t>
            </a:r>
            <a:r>
              <a:rPr lang="en-IE" dirty="0" err="1" smtClean="0"/>
              <a:t>bhFocail</a:t>
            </a:r>
            <a:r>
              <a:rPr lang="en-IE" dirty="0" smtClean="0"/>
              <a:t> </a:t>
            </a:r>
            <a:r>
              <a:rPr lang="en-IE" dirty="0" err="1" smtClean="0"/>
              <a:t>Féin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dá</a:t>
            </a:r>
            <a:r>
              <a:rPr lang="en-US" dirty="0" smtClean="0"/>
              <a:t> </a:t>
            </a:r>
            <a:r>
              <a:rPr lang="en-US" dirty="0" err="1"/>
              <a:t>mbeadh</a:t>
            </a:r>
            <a:r>
              <a:rPr lang="en-US" dirty="0"/>
              <a:t> </a:t>
            </a:r>
            <a:r>
              <a:rPr lang="en-US" dirty="0" err="1"/>
              <a:t>muid</a:t>
            </a:r>
            <a:r>
              <a:rPr lang="en-US" dirty="0"/>
              <a:t> in </a:t>
            </a:r>
            <a:r>
              <a:rPr lang="en-US" dirty="0" err="1"/>
              <a:t>ann</a:t>
            </a:r>
            <a:r>
              <a:rPr lang="en-US" dirty="0"/>
              <a:t> an </a:t>
            </a:r>
            <a:r>
              <a:rPr lang="en-US" dirty="0" err="1"/>
              <a:t>dá</a:t>
            </a:r>
            <a:r>
              <a:rPr lang="en-US" dirty="0"/>
              <a:t> </a:t>
            </a:r>
            <a:r>
              <a:rPr lang="en-US" dirty="0" err="1"/>
              <a:t>dhream</a:t>
            </a:r>
            <a:r>
              <a:rPr lang="en-US" dirty="0"/>
              <a:t> [</a:t>
            </a:r>
            <a:r>
              <a:rPr lang="en-US" dirty="0" err="1"/>
              <a:t>Daltaí</a:t>
            </a:r>
            <a:r>
              <a:rPr lang="en-US" dirty="0"/>
              <a:t> T1 </a:t>
            </a:r>
            <a:r>
              <a:rPr lang="en-US" dirty="0" err="1"/>
              <a:t>agus</a:t>
            </a:r>
            <a:r>
              <a:rPr lang="en-US" dirty="0"/>
              <a:t> T2] a </a:t>
            </a:r>
            <a:r>
              <a:rPr lang="en-US" dirty="0" err="1"/>
              <a:t>roinnt</a:t>
            </a:r>
            <a:r>
              <a:rPr lang="en-US" dirty="0"/>
              <a:t>, </a:t>
            </a:r>
            <a:r>
              <a:rPr lang="en-US" dirty="0" err="1"/>
              <a:t>bheadh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sin </a:t>
            </a:r>
            <a:r>
              <a:rPr lang="en-US" dirty="0" smtClean="0"/>
              <a:t>go </a:t>
            </a:r>
            <a:r>
              <a:rPr lang="en-US" dirty="0" err="1" smtClean="0"/>
              <a:t>hiontach</a:t>
            </a:r>
            <a:r>
              <a:rPr lang="en-US" dirty="0"/>
              <a:t>, </a:t>
            </a:r>
            <a:r>
              <a:rPr lang="en-US" dirty="0" err="1"/>
              <a:t>ansin</a:t>
            </a:r>
            <a:r>
              <a:rPr lang="en-US" dirty="0"/>
              <a:t> </a:t>
            </a:r>
            <a:r>
              <a:rPr lang="en-US" dirty="0" err="1"/>
              <a:t>d’fhéadfaí</a:t>
            </a:r>
            <a:r>
              <a:rPr lang="en-US" dirty="0"/>
              <a:t> am a </a:t>
            </a:r>
            <a:r>
              <a:rPr lang="en-US" dirty="0" err="1"/>
              <a:t>chaitheamh</a:t>
            </a:r>
            <a:r>
              <a:rPr lang="en-US" dirty="0"/>
              <a:t> leis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cainteoirí</a:t>
            </a:r>
            <a:r>
              <a:rPr lang="en-US" dirty="0"/>
              <a:t> </a:t>
            </a:r>
            <a:r>
              <a:rPr lang="en-US" dirty="0" err="1"/>
              <a:t>dúchais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rannta</a:t>
            </a:r>
            <a:r>
              <a:rPr lang="en-US" dirty="0"/>
              <a:t>, </a:t>
            </a:r>
            <a:r>
              <a:rPr lang="en-US" dirty="0" err="1"/>
              <a:t>amhráin</a:t>
            </a:r>
            <a:r>
              <a:rPr lang="en-US" dirty="0"/>
              <a:t>, </a:t>
            </a:r>
            <a:r>
              <a:rPr lang="en-US" dirty="0" err="1" smtClean="0"/>
              <a:t>Gaeilge</a:t>
            </a:r>
            <a:r>
              <a:rPr lang="en-US" dirty="0" smtClean="0"/>
              <a:t> </a:t>
            </a:r>
            <a:r>
              <a:rPr lang="en-US" dirty="0" err="1"/>
              <a:t>nádúrach</a:t>
            </a:r>
            <a:r>
              <a:rPr lang="en-US" dirty="0"/>
              <a:t> an </a:t>
            </a:r>
            <a:r>
              <a:rPr lang="en-US" dirty="0" err="1"/>
              <a:t>cheantair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an </a:t>
            </a:r>
            <a:r>
              <a:rPr lang="en-US" dirty="0" err="1"/>
              <a:t>rud</a:t>
            </a:r>
            <a:r>
              <a:rPr lang="en-US" dirty="0"/>
              <a:t> </a:t>
            </a:r>
            <a:r>
              <a:rPr lang="en-US" dirty="0" err="1"/>
              <a:t>céanna</a:t>
            </a:r>
            <a:r>
              <a:rPr lang="en-US" dirty="0"/>
              <a:t> a </a:t>
            </a:r>
            <a:r>
              <a:rPr lang="en-US" dirty="0" err="1"/>
              <a:t>dhéanamh</a:t>
            </a:r>
            <a:r>
              <a:rPr lang="en-US" dirty="0"/>
              <a:t> leis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foghlaimeoirí</a:t>
            </a:r>
            <a:r>
              <a:rPr lang="en-US" dirty="0"/>
              <a:t> ach </a:t>
            </a:r>
            <a:r>
              <a:rPr lang="en-US" dirty="0" smtClean="0"/>
              <a:t>ag </a:t>
            </a:r>
            <a:r>
              <a:rPr lang="en-US" dirty="0" err="1" smtClean="0"/>
              <a:t>leibhéal</a:t>
            </a:r>
            <a:r>
              <a:rPr lang="en-US" dirty="0" smtClean="0"/>
              <a:t> </a:t>
            </a:r>
            <a:r>
              <a:rPr lang="en-US" dirty="0" err="1"/>
              <a:t>eile</a:t>
            </a:r>
            <a:r>
              <a:rPr lang="en-US" dirty="0"/>
              <a:t>, ach </a:t>
            </a:r>
            <a:r>
              <a:rPr lang="en-US" dirty="0" err="1"/>
              <a:t>níl</a:t>
            </a:r>
            <a:r>
              <a:rPr lang="en-US" dirty="0"/>
              <a:t> </a:t>
            </a:r>
            <a:r>
              <a:rPr lang="en-US" dirty="0" err="1"/>
              <a:t>muid</a:t>
            </a:r>
            <a:r>
              <a:rPr lang="en-US" dirty="0"/>
              <a:t> in </a:t>
            </a:r>
            <a:r>
              <a:rPr lang="en-US" dirty="0" err="1"/>
              <a:t>ann</a:t>
            </a:r>
            <a:r>
              <a:rPr lang="en-US" dirty="0"/>
              <a:t>, </a:t>
            </a:r>
            <a:r>
              <a:rPr lang="en-US" dirty="0" err="1"/>
              <a:t>tá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 smtClean="0"/>
              <a:t>ró-dheacair</a:t>
            </a:r>
            <a:r>
              <a:rPr lang="en-US" dirty="0" smtClean="0"/>
              <a:t>”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	(CS4, APO</a:t>
            </a:r>
            <a:r>
              <a:rPr lang="en-US" dirty="0"/>
              <a:t>).</a:t>
            </a:r>
            <a:endParaRPr lang="en-IE" dirty="0"/>
          </a:p>
          <a:p>
            <a:pPr marL="0" indent="0">
              <a:buNone/>
            </a:pPr>
            <a:r>
              <a:rPr lang="en-IE" i="1" dirty="0" smtClean="0"/>
              <a:t>(</a:t>
            </a:r>
            <a:r>
              <a:rPr lang="en-IE" i="1" dirty="0" err="1" smtClean="0"/>
              <a:t>príomhoide</a:t>
            </a:r>
            <a:r>
              <a:rPr lang="en-IE" i="1" dirty="0" smtClean="0"/>
              <a:t> le </a:t>
            </a:r>
            <a:r>
              <a:rPr lang="en-IE" i="1" dirty="0" err="1" smtClean="0"/>
              <a:t>dualgaisí</a:t>
            </a:r>
            <a:r>
              <a:rPr lang="en-IE" i="1" dirty="0" smtClean="0"/>
              <a:t> </a:t>
            </a:r>
            <a:r>
              <a:rPr lang="en-IE" i="1" dirty="0" err="1" smtClean="0"/>
              <a:t>teagaisc</a:t>
            </a:r>
            <a:r>
              <a:rPr lang="en-IE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794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Idirdhealú</a:t>
            </a:r>
            <a:r>
              <a:rPr lang="en-IE" dirty="0" smtClean="0"/>
              <a:t> </a:t>
            </a:r>
            <a:r>
              <a:rPr lang="en-IE" dirty="0" err="1" smtClean="0"/>
              <a:t>ina</a:t>
            </a:r>
            <a:r>
              <a:rPr lang="en-IE" dirty="0" smtClean="0"/>
              <a:t> </a:t>
            </a:r>
            <a:r>
              <a:rPr lang="en-IE" dirty="0" err="1" smtClean="0"/>
              <a:t>bhFocail</a:t>
            </a:r>
            <a:r>
              <a:rPr lang="en-IE" dirty="0" smtClean="0"/>
              <a:t> </a:t>
            </a:r>
            <a:r>
              <a:rPr lang="en-IE" dirty="0" err="1" smtClean="0"/>
              <a:t>Féin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“…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/>
              <a:t>nós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ag </a:t>
            </a:r>
            <a:r>
              <a:rPr lang="en-US" dirty="0" err="1"/>
              <a:t>múineadh</a:t>
            </a:r>
            <a:r>
              <a:rPr lang="en-US" dirty="0"/>
              <a:t> </a:t>
            </a:r>
            <a:r>
              <a:rPr lang="en-US" dirty="0" err="1"/>
              <a:t>peannaireachta</a:t>
            </a:r>
            <a:r>
              <a:rPr lang="en-US" dirty="0"/>
              <a:t>, ag </a:t>
            </a:r>
            <a:r>
              <a:rPr lang="en-US" dirty="0" err="1"/>
              <a:t>múineadh</a:t>
            </a:r>
            <a:r>
              <a:rPr lang="en-US" dirty="0"/>
              <a:t> </a:t>
            </a:r>
            <a:r>
              <a:rPr lang="en-US" dirty="0" err="1"/>
              <a:t>léitheoireachta</a:t>
            </a:r>
            <a:r>
              <a:rPr lang="en-US" dirty="0"/>
              <a:t>, ag </a:t>
            </a:r>
            <a:r>
              <a:rPr lang="en-US" dirty="0" err="1"/>
              <a:t>múineadh</a:t>
            </a:r>
            <a:r>
              <a:rPr lang="en-US" dirty="0"/>
              <a:t> </a:t>
            </a:r>
            <a:r>
              <a:rPr lang="en-US" dirty="0" err="1"/>
              <a:t>matamaitice</a:t>
            </a:r>
            <a:r>
              <a:rPr lang="en-US" dirty="0"/>
              <a:t> </a:t>
            </a:r>
            <a:r>
              <a:rPr lang="en-US" dirty="0" err="1"/>
              <a:t>pé</a:t>
            </a:r>
            <a:r>
              <a:rPr lang="en-US" dirty="0"/>
              <a:t> </a:t>
            </a:r>
            <a:r>
              <a:rPr lang="en-US" dirty="0" err="1"/>
              <a:t>áit</a:t>
            </a:r>
            <a:r>
              <a:rPr lang="en-US" dirty="0"/>
              <a:t> </a:t>
            </a:r>
            <a:r>
              <a:rPr lang="en-US" dirty="0" err="1"/>
              <a:t>ina</a:t>
            </a:r>
            <a:r>
              <a:rPr lang="en-US" dirty="0"/>
              <a:t> </a:t>
            </a:r>
            <a:r>
              <a:rPr lang="en-US" dirty="0" err="1"/>
              <a:t>bhfuil</a:t>
            </a:r>
            <a:r>
              <a:rPr lang="en-US" dirty="0"/>
              <a:t> do </a:t>
            </a:r>
            <a:r>
              <a:rPr lang="en-US" dirty="0" err="1"/>
              <a:t>pháiste</a:t>
            </a:r>
            <a:r>
              <a:rPr lang="en-US" dirty="0"/>
              <a:t>, go </a:t>
            </a:r>
            <a:r>
              <a:rPr lang="en-US" dirty="0" err="1"/>
              <a:t>bhfuil</a:t>
            </a:r>
            <a:r>
              <a:rPr lang="en-US" dirty="0"/>
              <a:t> </a:t>
            </a:r>
            <a:r>
              <a:rPr lang="en-US" dirty="0" err="1"/>
              <a:t>forbairt</a:t>
            </a:r>
            <a:r>
              <a:rPr lang="en-US" dirty="0"/>
              <a:t> ag </a:t>
            </a:r>
            <a:r>
              <a:rPr lang="en-US" dirty="0" err="1"/>
              <a:t>teacht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do </a:t>
            </a:r>
            <a:r>
              <a:rPr lang="en-US" dirty="0" err="1"/>
              <a:t>pháiste</a:t>
            </a:r>
            <a:r>
              <a:rPr lang="en-US" dirty="0"/>
              <a:t>, </a:t>
            </a:r>
            <a:r>
              <a:rPr lang="en-US" dirty="0" err="1"/>
              <a:t>caithfidh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sin a </a:t>
            </a:r>
            <a:r>
              <a:rPr lang="en-US" dirty="0" err="1"/>
              <a:t>bheith</a:t>
            </a:r>
            <a:r>
              <a:rPr lang="en-US" dirty="0"/>
              <a:t> mar </a:t>
            </a:r>
            <a:r>
              <a:rPr lang="en-US" dirty="0" err="1" smtClean="0"/>
              <a:t>sprioc</a:t>
            </a:r>
            <a:r>
              <a:rPr lang="en-US" dirty="0" smtClean="0"/>
              <a:t>.”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“…</a:t>
            </a:r>
            <a:r>
              <a:rPr lang="en-US" dirty="0" err="1" smtClean="0"/>
              <a:t>dá</a:t>
            </a:r>
            <a:r>
              <a:rPr lang="en-US" dirty="0" smtClean="0"/>
              <a:t> </a:t>
            </a:r>
            <a:r>
              <a:rPr lang="en-US" dirty="0" err="1"/>
              <a:t>bhféadfadh</a:t>
            </a:r>
            <a:r>
              <a:rPr lang="en-US" dirty="0"/>
              <a:t> </a:t>
            </a:r>
            <a:r>
              <a:rPr lang="en-US" dirty="0" err="1" smtClean="0"/>
              <a:t>muid</a:t>
            </a:r>
            <a:r>
              <a:rPr lang="en-US" dirty="0" smtClean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ghrúpa</a:t>
            </a:r>
            <a:r>
              <a:rPr lang="en-US" dirty="0"/>
              <a:t> a </a:t>
            </a:r>
            <a:r>
              <a:rPr lang="en-US" dirty="0" err="1"/>
              <a:t>dhéanamh</a:t>
            </a:r>
            <a:r>
              <a:rPr lang="en-US" dirty="0"/>
              <a:t> </a:t>
            </a:r>
            <a:r>
              <a:rPr lang="en-US" dirty="0" err="1"/>
              <a:t>ansin</a:t>
            </a:r>
            <a:r>
              <a:rPr lang="en-US" dirty="0"/>
              <a:t> go </a:t>
            </a:r>
            <a:r>
              <a:rPr lang="en-US" dirty="0" err="1"/>
              <a:t>mbeadh</a:t>
            </a:r>
            <a:r>
              <a:rPr lang="en-US" dirty="0"/>
              <a:t> </a:t>
            </a:r>
            <a:r>
              <a:rPr lang="en-US" dirty="0" err="1"/>
              <a:t>muid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muin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muice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			(CS3, AM)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664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Idirdhealú</a:t>
            </a:r>
            <a:r>
              <a:rPr lang="en-IE" dirty="0" smtClean="0"/>
              <a:t>: An </a:t>
            </a:r>
            <a:r>
              <a:rPr lang="en-IE" dirty="0" err="1" smtClean="0"/>
              <a:t>Cleachtas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b="1" dirty="0" err="1" smtClean="0"/>
              <a:t>Straitéis</a:t>
            </a:r>
            <a:r>
              <a:rPr lang="en-IE" b="1" dirty="0" smtClean="0"/>
              <a:t> </a:t>
            </a:r>
            <a:r>
              <a:rPr lang="en-IE" b="1" dirty="0" err="1" smtClean="0"/>
              <a:t>Ghrúpála</a:t>
            </a:r>
            <a:r>
              <a:rPr lang="en-IE" b="1" dirty="0" smtClean="0"/>
              <a:t> </a:t>
            </a:r>
            <a:r>
              <a:rPr lang="en-IE" b="1" dirty="0" err="1" smtClean="0"/>
              <a:t>i</a:t>
            </a:r>
            <a:r>
              <a:rPr lang="en-IE" b="1" dirty="0" smtClean="0"/>
              <a:t> </a:t>
            </a:r>
            <a:r>
              <a:rPr lang="en-IE" b="1" dirty="0" err="1" smtClean="0"/>
              <a:t>gCás-staidéar</a:t>
            </a:r>
            <a:r>
              <a:rPr lang="en-IE" b="1" dirty="0" smtClean="0"/>
              <a:t> 3</a:t>
            </a:r>
          </a:p>
          <a:p>
            <a:pPr marL="0" indent="0">
              <a:buNone/>
            </a:pP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289499"/>
              </p:ext>
            </p:extLst>
          </p:nvPr>
        </p:nvGraphicFramePr>
        <p:xfrm>
          <a:off x="955344" y="2497540"/>
          <a:ext cx="7137777" cy="3916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259"/>
                <a:gridCol w="2379259"/>
                <a:gridCol w="2379259"/>
              </a:tblGrid>
              <a:tr h="467154"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1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2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3</a:t>
                      </a:r>
                      <a:endParaRPr lang="en-IE" sz="2000" b="1" dirty="0"/>
                    </a:p>
                  </a:txBody>
                  <a:tcPr/>
                </a:tc>
              </a:tr>
              <a:tr h="1904552">
                <a:tc>
                  <a:txBody>
                    <a:bodyPr/>
                    <a:lstStyle/>
                    <a:p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000" b="1" dirty="0" smtClean="0"/>
                    </a:p>
                  </a:txBody>
                  <a:tcPr/>
                </a:tc>
              </a:tr>
              <a:tr h="1545202">
                <a:tc>
                  <a:txBody>
                    <a:bodyPr/>
                    <a:lstStyle/>
                    <a:p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4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Idirdhealú</a:t>
            </a:r>
            <a:r>
              <a:rPr lang="en-IE" dirty="0" smtClean="0"/>
              <a:t>: An </a:t>
            </a:r>
            <a:r>
              <a:rPr lang="en-IE" dirty="0" err="1" smtClean="0"/>
              <a:t>Cleachtas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b="1" dirty="0" err="1" smtClean="0"/>
              <a:t>Straitéis</a:t>
            </a:r>
            <a:r>
              <a:rPr lang="en-IE" b="1" dirty="0" smtClean="0"/>
              <a:t> </a:t>
            </a:r>
            <a:r>
              <a:rPr lang="en-IE" b="1" dirty="0" err="1" smtClean="0"/>
              <a:t>Ghrúpála</a:t>
            </a:r>
            <a:r>
              <a:rPr lang="en-IE" b="1" dirty="0" smtClean="0"/>
              <a:t> </a:t>
            </a:r>
            <a:r>
              <a:rPr lang="en-IE" b="1" dirty="0" err="1" smtClean="0"/>
              <a:t>i</a:t>
            </a:r>
            <a:r>
              <a:rPr lang="en-IE" b="1" dirty="0" smtClean="0"/>
              <a:t> </a:t>
            </a:r>
            <a:r>
              <a:rPr lang="en-IE" b="1" dirty="0" err="1" smtClean="0"/>
              <a:t>gCás-staidéar</a:t>
            </a:r>
            <a:r>
              <a:rPr lang="en-IE" b="1" dirty="0" smtClean="0"/>
              <a:t> 3</a:t>
            </a:r>
          </a:p>
          <a:p>
            <a:pPr marL="0" indent="0">
              <a:buNone/>
            </a:pP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087763"/>
              </p:ext>
            </p:extLst>
          </p:nvPr>
        </p:nvGraphicFramePr>
        <p:xfrm>
          <a:off x="955344" y="2497540"/>
          <a:ext cx="7137777" cy="3916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259"/>
                <a:gridCol w="2379259"/>
                <a:gridCol w="2379259"/>
              </a:tblGrid>
              <a:tr h="467154"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1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2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3</a:t>
                      </a:r>
                      <a:endParaRPr lang="en-IE" sz="2000" b="1" dirty="0"/>
                    </a:p>
                  </a:txBody>
                  <a:tcPr/>
                </a:tc>
              </a:tr>
              <a:tr h="1904552"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Cainteoirí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Dúchais</a:t>
                      </a:r>
                      <a:endParaRPr lang="en-IE" sz="2000" b="1" dirty="0" smtClean="0"/>
                    </a:p>
                    <a:p>
                      <a:endParaRPr lang="en-IE" sz="2000" b="1" dirty="0" smtClean="0"/>
                    </a:p>
                    <a:p>
                      <a:r>
                        <a:rPr lang="en-IE" sz="2000" b="1" dirty="0" err="1" smtClean="0"/>
                        <a:t>Daltaí</a:t>
                      </a:r>
                      <a:r>
                        <a:rPr lang="en-IE" sz="2000" b="1" dirty="0" smtClean="0"/>
                        <a:t> T1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000" b="1" dirty="0" smtClean="0"/>
                    </a:p>
                  </a:txBody>
                  <a:tcPr/>
                </a:tc>
              </a:tr>
              <a:tr h="1545202"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Múinteoir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Ranga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13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Idirdhealú</a:t>
            </a:r>
            <a:r>
              <a:rPr lang="en-IE" dirty="0" smtClean="0"/>
              <a:t>: An </a:t>
            </a:r>
            <a:r>
              <a:rPr lang="en-IE" dirty="0" err="1" smtClean="0"/>
              <a:t>Cleachtas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b="1" dirty="0" err="1" smtClean="0"/>
              <a:t>Straitéis</a:t>
            </a:r>
            <a:r>
              <a:rPr lang="en-IE" b="1" dirty="0" smtClean="0"/>
              <a:t> </a:t>
            </a:r>
            <a:r>
              <a:rPr lang="en-IE" b="1" dirty="0" err="1" smtClean="0"/>
              <a:t>Ghrúpála</a:t>
            </a:r>
            <a:r>
              <a:rPr lang="en-IE" b="1" dirty="0" smtClean="0"/>
              <a:t> </a:t>
            </a:r>
            <a:r>
              <a:rPr lang="en-IE" b="1" dirty="0" err="1" smtClean="0"/>
              <a:t>i</a:t>
            </a:r>
            <a:r>
              <a:rPr lang="en-IE" b="1" dirty="0" smtClean="0"/>
              <a:t> </a:t>
            </a:r>
            <a:r>
              <a:rPr lang="en-IE" b="1" dirty="0" err="1" smtClean="0"/>
              <a:t>gCás-staidéar</a:t>
            </a:r>
            <a:r>
              <a:rPr lang="en-IE" b="1" dirty="0" smtClean="0"/>
              <a:t> 3</a:t>
            </a:r>
          </a:p>
          <a:p>
            <a:pPr marL="0" indent="0">
              <a:buNone/>
            </a:pP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639223"/>
              </p:ext>
            </p:extLst>
          </p:nvPr>
        </p:nvGraphicFramePr>
        <p:xfrm>
          <a:off x="955344" y="2497540"/>
          <a:ext cx="7137777" cy="3916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259"/>
                <a:gridCol w="2379259"/>
                <a:gridCol w="2379259"/>
              </a:tblGrid>
              <a:tr h="467154"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1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2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3</a:t>
                      </a:r>
                      <a:endParaRPr lang="en-IE" sz="2000" b="1" dirty="0"/>
                    </a:p>
                  </a:txBody>
                  <a:tcPr/>
                </a:tc>
              </a:tr>
              <a:tr h="1904552"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Cainteoirí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Dúchais</a:t>
                      </a:r>
                      <a:endParaRPr lang="en-IE" sz="2000" b="1" dirty="0" smtClean="0"/>
                    </a:p>
                    <a:p>
                      <a:endParaRPr lang="en-IE" sz="2000" b="1" dirty="0" smtClean="0"/>
                    </a:p>
                    <a:p>
                      <a:r>
                        <a:rPr lang="en-IE" sz="2000" b="1" dirty="0" err="1" smtClean="0"/>
                        <a:t>Daltaí</a:t>
                      </a:r>
                      <a:r>
                        <a:rPr lang="en-IE" sz="2000" b="1" dirty="0" smtClean="0"/>
                        <a:t> T1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Foghlaimeoirí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Gaeilge</a:t>
                      </a:r>
                      <a:r>
                        <a:rPr lang="en-IE" sz="2000" b="1" baseline="0" dirty="0" smtClean="0"/>
                        <a:t> </a:t>
                      </a:r>
                      <a:r>
                        <a:rPr lang="en-IE" sz="2000" b="1" baseline="0" dirty="0" err="1" smtClean="0"/>
                        <a:t>ar</a:t>
                      </a:r>
                      <a:r>
                        <a:rPr lang="en-IE" sz="2000" b="1" baseline="0" dirty="0" smtClean="0"/>
                        <a:t> </a:t>
                      </a:r>
                      <a:r>
                        <a:rPr lang="en-IE" sz="2000" b="1" baseline="0" dirty="0" err="1" smtClean="0"/>
                        <a:t>ardchumas</a:t>
                      </a:r>
                      <a:endParaRPr lang="en-IE" sz="2000" b="1" baseline="0" dirty="0" smtClean="0"/>
                    </a:p>
                    <a:p>
                      <a:endParaRPr lang="en-IE" sz="2000" b="1" baseline="0" dirty="0" smtClean="0"/>
                    </a:p>
                    <a:p>
                      <a:r>
                        <a:rPr lang="en-IE" sz="2000" b="1" baseline="0" dirty="0" err="1" smtClean="0"/>
                        <a:t>Daltaí</a:t>
                      </a:r>
                      <a:r>
                        <a:rPr lang="en-IE" sz="2000" b="1" baseline="0" dirty="0" smtClean="0"/>
                        <a:t> T2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000" b="1" dirty="0" smtClean="0"/>
                    </a:p>
                  </a:txBody>
                  <a:tcPr/>
                </a:tc>
              </a:tr>
              <a:tr h="1545202"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Múinteoir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Ranga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Príomhoide</a:t>
                      </a:r>
                      <a:r>
                        <a:rPr lang="en-IE" sz="2000" b="1" dirty="0" smtClean="0"/>
                        <a:t> (</a:t>
                      </a:r>
                      <a:r>
                        <a:rPr lang="en-IE" sz="2000" b="1" dirty="0" err="1" smtClean="0"/>
                        <a:t>Riaracháin</a:t>
                      </a:r>
                      <a:r>
                        <a:rPr lang="en-IE" sz="2000" b="1" dirty="0" smtClean="0"/>
                        <a:t>)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42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Idirdhealú</a:t>
            </a:r>
            <a:r>
              <a:rPr lang="en-IE" dirty="0" smtClean="0"/>
              <a:t>: An </a:t>
            </a:r>
            <a:r>
              <a:rPr lang="en-IE" dirty="0" err="1" smtClean="0"/>
              <a:t>Cleachtas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b="1" dirty="0" err="1" smtClean="0"/>
              <a:t>Straitéis</a:t>
            </a:r>
            <a:r>
              <a:rPr lang="en-IE" b="1" dirty="0" smtClean="0"/>
              <a:t> </a:t>
            </a:r>
            <a:r>
              <a:rPr lang="en-IE" b="1" dirty="0" err="1" smtClean="0"/>
              <a:t>Ghrúpála</a:t>
            </a:r>
            <a:r>
              <a:rPr lang="en-IE" b="1" dirty="0" smtClean="0"/>
              <a:t> </a:t>
            </a:r>
            <a:r>
              <a:rPr lang="en-IE" b="1" dirty="0" err="1" smtClean="0"/>
              <a:t>i</a:t>
            </a:r>
            <a:r>
              <a:rPr lang="en-IE" b="1" dirty="0" smtClean="0"/>
              <a:t> </a:t>
            </a:r>
            <a:r>
              <a:rPr lang="en-IE" b="1" dirty="0" err="1" smtClean="0"/>
              <a:t>gCás-staidéar</a:t>
            </a:r>
            <a:r>
              <a:rPr lang="en-IE" b="1" dirty="0" smtClean="0"/>
              <a:t> 3</a:t>
            </a:r>
          </a:p>
          <a:p>
            <a:pPr marL="0" indent="0">
              <a:buNone/>
            </a:pP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236500"/>
              </p:ext>
            </p:extLst>
          </p:nvPr>
        </p:nvGraphicFramePr>
        <p:xfrm>
          <a:off x="955344" y="2497540"/>
          <a:ext cx="7137777" cy="3916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259"/>
                <a:gridCol w="2379259"/>
                <a:gridCol w="2379259"/>
              </a:tblGrid>
              <a:tr h="467154"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1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2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Grúpa</a:t>
                      </a:r>
                      <a:r>
                        <a:rPr lang="en-IE" sz="2000" b="1" dirty="0" smtClean="0"/>
                        <a:t> 3</a:t>
                      </a:r>
                      <a:endParaRPr lang="en-IE" sz="2000" b="1" dirty="0"/>
                    </a:p>
                  </a:txBody>
                  <a:tcPr/>
                </a:tc>
              </a:tr>
              <a:tr h="1904552"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Cainteoirí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Dúchais</a:t>
                      </a:r>
                      <a:endParaRPr lang="en-IE" sz="2000" b="1" dirty="0" smtClean="0"/>
                    </a:p>
                    <a:p>
                      <a:endParaRPr lang="en-IE" sz="2000" b="1" dirty="0" smtClean="0"/>
                    </a:p>
                    <a:p>
                      <a:r>
                        <a:rPr lang="en-IE" sz="2000" b="1" dirty="0" err="1" smtClean="0"/>
                        <a:t>Daltaí</a:t>
                      </a:r>
                      <a:r>
                        <a:rPr lang="en-IE" sz="2000" b="1" dirty="0" smtClean="0"/>
                        <a:t> T1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Foghlaimeoirí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Gaeilge</a:t>
                      </a:r>
                      <a:r>
                        <a:rPr lang="en-IE" sz="2000" b="1" baseline="0" dirty="0" smtClean="0"/>
                        <a:t> </a:t>
                      </a:r>
                      <a:r>
                        <a:rPr lang="en-IE" sz="2000" b="1" baseline="0" dirty="0" err="1" smtClean="0"/>
                        <a:t>ar</a:t>
                      </a:r>
                      <a:r>
                        <a:rPr lang="en-IE" sz="2000" b="1" baseline="0" dirty="0" smtClean="0"/>
                        <a:t> </a:t>
                      </a:r>
                      <a:r>
                        <a:rPr lang="en-IE" sz="2000" b="1" baseline="0" dirty="0" err="1" smtClean="0"/>
                        <a:t>ardchumas</a:t>
                      </a:r>
                      <a:endParaRPr lang="en-IE" sz="2000" b="1" baseline="0" dirty="0" smtClean="0"/>
                    </a:p>
                    <a:p>
                      <a:endParaRPr lang="en-IE" sz="2000" b="1" baseline="0" dirty="0" smtClean="0"/>
                    </a:p>
                    <a:p>
                      <a:r>
                        <a:rPr lang="en-IE" sz="2000" b="1" baseline="0" dirty="0" err="1" smtClean="0"/>
                        <a:t>Daltaí</a:t>
                      </a:r>
                      <a:r>
                        <a:rPr lang="en-IE" sz="2000" b="1" baseline="0" dirty="0" smtClean="0"/>
                        <a:t> T2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Foghlaimeoirí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ar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chumas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níos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ísle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agus</a:t>
                      </a:r>
                      <a:r>
                        <a:rPr lang="en-IE" sz="2000" b="1" baseline="0" dirty="0" smtClean="0"/>
                        <a:t> ó </a:t>
                      </a:r>
                      <a:r>
                        <a:rPr lang="en-IE" sz="2000" b="1" baseline="0" dirty="0" err="1" smtClean="0"/>
                        <a:t>chúlra</a:t>
                      </a:r>
                      <a:r>
                        <a:rPr lang="en-IE" sz="2000" b="1" baseline="0" dirty="0" smtClean="0"/>
                        <a:t> T3</a:t>
                      </a:r>
                    </a:p>
                    <a:p>
                      <a:endParaRPr lang="en-IE" sz="2000" b="1" baseline="0" dirty="0" smtClean="0"/>
                    </a:p>
                    <a:p>
                      <a:r>
                        <a:rPr lang="en-IE" sz="2000" b="1" baseline="0" dirty="0" err="1" smtClean="0"/>
                        <a:t>Daltaí</a:t>
                      </a:r>
                      <a:r>
                        <a:rPr lang="en-IE" sz="2000" b="1" baseline="0" dirty="0" smtClean="0"/>
                        <a:t> T2&amp;T3</a:t>
                      </a:r>
                      <a:endParaRPr lang="en-IE" sz="2000" b="1" dirty="0" smtClean="0"/>
                    </a:p>
                  </a:txBody>
                  <a:tcPr/>
                </a:tc>
              </a:tr>
              <a:tr h="1545202"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Múinteoir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Ranga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Príomhoide</a:t>
                      </a:r>
                      <a:r>
                        <a:rPr lang="en-IE" sz="2000" b="1" dirty="0" smtClean="0"/>
                        <a:t> (</a:t>
                      </a:r>
                      <a:r>
                        <a:rPr lang="en-IE" sz="2000" b="1" dirty="0" err="1" smtClean="0"/>
                        <a:t>Riaracháin</a:t>
                      </a:r>
                      <a:r>
                        <a:rPr lang="en-IE" sz="2000" b="1" dirty="0" smtClean="0"/>
                        <a:t>)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err="1" smtClean="0"/>
                        <a:t>Cúntóir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Teanga</a:t>
                      </a:r>
                      <a:r>
                        <a:rPr lang="en-IE" sz="2000" b="1" dirty="0" smtClean="0"/>
                        <a:t> (</a:t>
                      </a:r>
                      <a:r>
                        <a:rPr lang="en-IE" sz="2000" b="1" dirty="0" err="1" smtClean="0"/>
                        <a:t>Múinteoir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Tacaíocht</a:t>
                      </a:r>
                      <a:r>
                        <a:rPr lang="en-IE" sz="2000" b="1" dirty="0" smtClean="0"/>
                        <a:t> </a:t>
                      </a:r>
                      <a:r>
                        <a:rPr lang="en-IE" sz="2000" b="1" dirty="0" err="1" smtClean="0"/>
                        <a:t>Foghlama</a:t>
                      </a:r>
                      <a:r>
                        <a:rPr lang="en-IE" sz="2000" b="1" dirty="0" smtClean="0"/>
                        <a:t>) </a:t>
                      </a:r>
                      <a:endParaRPr lang="en-IE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Idirdhealú</a:t>
            </a:r>
            <a:r>
              <a:rPr lang="en-IE" dirty="0" smtClean="0"/>
              <a:t> </a:t>
            </a:r>
            <a:r>
              <a:rPr lang="en-IE" dirty="0" err="1" smtClean="0"/>
              <a:t>ina</a:t>
            </a:r>
            <a:r>
              <a:rPr lang="en-IE" dirty="0" smtClean="0"/>
              <a:t> </a:t>
            </a:r>
            <a:r>
              <a:rPr lang="en-IE" dirty="0" err="1" smtClean="0"/>
              <a:t>bhFocail</a:t>
            </a:r>
            <a:r>
              <a:rPr lang="en-IE" dirty="0" smtClean="0"/>
              <a:t> </a:t>
            </a:r>
            <a:r>
              <a:rPr lang="en-IE" dirty="0" err="1" smtClean="0"/>
              <a:t>Féin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Dúirt</a:t>
            </a:r>
            <a:r>
              <a:rPr lang="en-US" dirty="0" smtClean="0"/>
              <a:t> </a:t>
            </a:r>
            <a:r>
              <a:rPr lang="en-US" dirty="0" err="1"/>
              <a:t>muid</a:t>
            </a:r>
            <a:r>
              <a:rPr lang="en-US" dirty="0"/>
              <a:t> go </a:t>
            </a:r>
            <a:r>
              <a:rPr lang="en-US" dirty="0" err="1"/>
              <a:t>mbeadh</a:t>
            </a:r>
            <a:r>
              <a:rPr lang="en-US" dirty="0"/>
              <a:t> </a:t>
            </a:r>
            <a:r>
              <a:rPr lang="en-US" dirty="0" err="1"/>
              <a:t>muid</a:t>
            </a:r>
            <a:r>
              <a:rPr lang="en-US" dirty="0"/>
              <a:t> [an </a:t>
            </a:r>
            <a:r>
              <a:rPr lang="en-US" dirty="0" err="1"/>
              <a:t>triúr</a:t>
            </a:r>
            <a:r>
              <a:rPr lang="en-US" dirty="0"/>
              <a:t> </a:t>
            </a:r>
            <a:r>
              <a:rPr lang="en-US" dirty="0" err="1"/>
              <a:t>múinteoirí</a:t>
            </a:r>
            <a:r>
              <a:rPr lang="en-US" dirty="0"/>
              <a:t>] ag </a:t>
            </a:r>
            <a:r>
              <a:rPr lang="en-US" dirty="0" err="1"/>
              <a:t>díriú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 </a:t>
            </a:r>
            <a:r>
              <a:rPr lang="en-US" dirty="0" err="1"/>
              <a:t>gcaint</a:t>
            </a:r>
            <a:r>
              <a:rPr lang="en-US" dirty="0"/>
              <a:t> [</a:t>
            </a:r>
            <a:r>
              <a:rPr lang="en-US" dirty="0" err="1"/>
              <a:t>caint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ndaltaí</a:t>
            </a:r>
            <a:r>
              <a:rPr lang="en-US" dirty="0"/>
              <a:t>], go </a:t>
            </a:r>
            <a:r>
              <a:rPr lang="en-US" dirty="0" err="1" smtClean="0"/>
              <a:t>dtiocfaidh</a:t>
            </a:r>
            <a:r>
              <a:rPr lang="en-US" dirty="0" smtClean="0"/>
              <a:t> </a:t>
            </a:r>
            <a:r>
              <a:rPr lang="en-US" dirty="0" err="1"/>
              <a:t>feabhas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chuile</a:t>
            </a:r>
            <a:r>
              <a:rPr lang="en-US" dirty="0"/>
              <a:t> </a:t>
            </a:r>
            <a:r>
              <a:rPr lang="en-US" dirty="0" err="1"/>
              <a:t>dhuine</a:t>
            </a:r>
            <a:r>
              <a:rPr lang="en-US" dirty="0"/>
              <a:t>, go </a:t>
            </a:r>
            <a:r>
              <a:rPr lang="en-US" dirty="0" err="1"/>
              <a:t>mbeidh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ghrúpa</a:t>
            </a:r>
            <a:r>
              <a:rPr lang="en-US" dirty="0"/>
              <a:t> </a:t>
            </a:r>
            <a:r>
              <a:rPr lang="en-US" dirty="0" err="1"/>
              <a:t>déanta</a:t>
            </a:r>
            <a:r>
              <a:rPr lang="en-US" dirty="0"/>
              <a:t>, go </a:t>
            </a:r>
            <a:r>
              <a:rPr lang="en-US" dirty="0" err="1"/>
              <a:t>mbeadh</a:t>
            </a:r>
            <a:r>
              <a:rPr lang="en-US" dirty="0"/>
              <a:t> </a:t>
            </a:r>
            <a:r>
              <a:rPr lang="en-US" dirty="0" err="1"/>
              <a:t>muid</a:t>
            </a:r>
            <a:r>
              <a:rPr lang="en-US" dirty="0"/>
              <a:t> ag </a:t>
            </a:r>
            <a:r>
              <a:rPr lang="en-US" dirty="0" err="1" smtClean="0"/>
              <a:t>babhtáil</a:t>
            </a:r>
            <a:r>
              <a:rPr lang="en-US" dirty="0" smtClean="0"/>
              <a:t> </a:t>
            </a:r>
            <a:r>
              <a:rPr lang="en-US" dirty="0" err="1"/>
              <a:t>thart</a:t>
            </a:r>
            <a:r>
              <a:rPr lang="en-US" dirty="0"/>
              <a:t>, </a:t>
            </a:r>
            <a:r>
              <a:rPr lang="en-US" dirty="0" err="1"/>
              <a:t>níor</a:t>
            </a:r>
            <a:r>
              <a:rPr lang="en-US" dirty="0"/>
              <a:t> </a:t>
            </a:r>
            <a:r>
              <a:rPr lang="en-US" dirty="0" err="1"/>
              <a:t>dhúirt</a:t>
            </a:r>
            <a:r>
              <a:rPr lang="en-US" dirty="0"/>
              <a:t> </a:t>
            </a:r>
            <a:r>
              <a:rPr lang="en-US" dirty="0" err="1"/>
              <a:t>mé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cá</a:t>
            </a:r>
            <a:r>
              <a:rPr lang="en-US" dirty="0"/>
              <a:t> </a:t>
            </a:r>
            <a:r>
              <a:rPr lang="en-US" dirty="0" err="1"/>
              <a:t>mbeadh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, </a:t>
            </a:r>
            <a:r>
              <a:rPr lang="en-US" dirty="0" err="1"/>
              <a:t>ní</a:t>
            </a:r>
            <a:r>
              <a:rPr lang="en-US" dirty="0"/>
              <a:t> </a:t>
            </a:r>
            <a:r>
              <a:rPr lang="en-US" dirty="0" err="1"/>
              <a:t>dhearna</a:t>
            </a:r>
            <a:r>
              <a:rPr lang="en-US" dirty="0"/>
              <a:t> </a:t>
            </a:r>
            <a:r>
              <a:rPr lang="en-US" dirty="0" err="1"/>
              <a:t>mé</a:t>
            </a:r>
            <a:r>
              <a:rPr lang="en-US" dirty="0"/>
              <a:t> </a:t>
            </a:r>
            <a:r>
              <a:rPr lang="en-US" dirty="0" err="1"/>
              <a:t>scéal</a:t>
            </a:r>
            <a:r>
              <a:rPr lang="en-US" dirty="0"/>
              <a:t> </a:t>
            </a:r>
            <a:r>
              <a:rPr lang="en-US" dirty="0" err="1"/>
              <a:t>chailleach</a:t>
            </a:r>
            <a:r>
              <a:rPr lang="en-US" dirty="0"/>
              <a:t> an </a:t>
            </a:r>
            <a:r>
              <a:rPr lang="en-US" dirty="0" err="1"/>
              <a:t>uafáis</a:t>
            </a:r>
            <a:r>
              <a:rPr lang="en-US" dirty="0"/>
              <a:t> </a:t>
            </a:r>
            <a:r>
              <a:rPr lang="en-US" dirty="0" smtClean="0"/>
              <a:t>den </a:t>
            </a:r>
            <a:r>
              <a:rPr lang="en-US" dirty="0" err="1"/>
              <a:t>rud</a:t>
            </a:r>
            <a:r>
              <a:rPr lang="en-US" dirty="0" smtClean="0"/>
              <a:t>!”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		(CS3, AM)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1102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Modheolaíochtaí</a:t>
            </a:r>
            <a:r>
              <a:rPr lang="en-IE" dirty="0" smtClean="0"/>
              <a:t> an </a:t>
            </a:r>
            <a:r>
              <a:rPr lang="en-IE" dirty="0" err="1" smtClean="0"/>
              <a:t>Staidéir</a:t>
            </a:r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15094" y="1465920"/>
            <a:ext cx="9374188" cy="463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79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Polasaí</a:t>
            </a:r>
            <a:r>
              <a:rPr lang="en-IE" dirty="0" smtClean="0"/>
              <a:t> </a:t>
            </a:r>
            <a:r>
              <a:rPr lang="en-IE" dirty="0" err="1" smtClean="0"/>
              <a:t>Oideachais</a:t>
            </a:r>
            <a:r>
              <a:rPr lang="en-IE" dirty="0" smtClean="0"/>
              <a:t> don </a:t>
            </a:r>
            <a:r>
              <a:rPr lang="en-IE" dirty="0" err="1" smtClean="0"/>
              <a:t>Ghaeltacht</a:t>
            </a:r>
            <a:r>
              <a:rPr lang="en-IE" dirty="0" smtClean="0"/>
              <a:t> 2017-2022: </a:t>
            </a:r>
            <a:r>
              <a:rPr lang="en-IE" dirty="0" err="1" smtClean="0"/>
              <a:t>Idirdhealú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err="1" smtClean="0"/>
              <a:t>Critéir</a:t>
            </a:r>
            <a:r>
              <a:rPr lang="en-IE" dirty="0" smtClean="0"/>
              <a:t> </a:t>
            </a:r>
            <a:r>
              <a:rPr lang="en-IE" dirty="0" err="1" smtClean="0"/>
              <a:t>d’aitheantas</a:t>
            </a:r>
            <a:r>
              <a:rPr lang="en-IE" dirty="0" smtClean="0"/>
              <a:t>  mar </a:t>
            </a:r>
            <a:r>
              <a:rPr lang="en-IE" dirty="0" err="1" smtClean="0"/>
              <a:t>scoil</a:t>
            </a:r>
            <a:r>
              <a:rPr lang="en-IE" dirty="0" smtClean="0"/>
              <a:t> </a:t>
            </a:r>
            <a:r>
              <a:rPr lang="en-IE" dirty="0" err="1" smtClean="0"/>
              <a:t>Ghaeltachta</a:t>
            </a:r>
            <a:r>
              <a:rPr lang="en-IE" dirty="0" smtClean="0"/>
              <a:t>: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err="1" smtClean="0"/>
              <a:t>Eispéiris</a:t>
            </a:r>
            <a:r>
              <a:rPr lang="en-IE" dirty="0" smtClean="0"/>
              <a:t> </a:t>
            </a:r>
            <a:r>
              <a:rPr lang="en-IE" dirty="0" err="1"/>
              <a:t>oideachais</a:t>
            </a:r>
            <a:r>
              <a:rPr lang="en-IE" dirty="0"/>
              <a:t> </a:t>
            </a:r>
            <a:r>
              <a:rPr lang="en-IE" dirty="0" err="1"/>
              <a:t>ardchaighdeáin</a:t>
            </a:r>
            <a:r>
              <a:rPr lang="en-IE" dirty="0"/>
              <a:t> </a:t>
            </a:r>
            <a:r>
              <a:rPr lang="en-IE" dirty="0" err="1"/>
              <a:t>trí</a:t>
            </a:r>
            <a:r>
              <a:rPr lang="en-IE" dirty="0"/>
              <a:t> </a:t>
            </a:r>
            <a:r>
              <a:rPr lang="en-IE" dirty="0" err="1"/>
              <a:t>Ghaeilge</a:t>
            </a:r>
            <a:r>
              <a:rPr lang="en-IE" dirty="0"/>
              <a:t> a </a:t>
            </a:r>
            <a:r>
              <a:rPr lang="en-IE" dirty="0" err="1"/>
              <a:t>sholáthar</a:t>
            </a:r>
            <a:r>
              <a:rPr lang="en-IE" dirty="0"/>
              <a:t> do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scoláirí</a:t>
            </a:r>
            <a:r>
              <a:rPr lang="en-IE" dirty="0"/>
              <a:t> </a:t>
            </a:r>
            <a:r>
              <a:rPr lang="en-IE" dirty="0" err="1"/>
              <a:t>uile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aird</a:t>
            </a:r>
            <a:r>
              <a:rPr lang="en-IE" dirty="0"/>
              <a:t> </a:t>
            </a:r>
            <a:r>
              <a:rPr lang="en-IE" dirty="0" err="1"/>
              <a:t>ar</a:t>
            </a:r>
            <a:r>
              <a:rPr lang="en-IE" dirty="0"/>
              <a:t> </a:t>
            </a:r>
            <a:r>
              <a:rPr lang="en-IE" dirty="0" err="1"/>
              <a:t>leith</a:t>
            </a:r>
            <a:r>
              <a:rPr lang="en-IE" dirty="0"/>
              <a:t> á </a:t>
            </a:r>
            <a:r>
              <a:rPr lang="en-IE" dirty="0" err="1"/>
              <a:t>dhíriú</a:t>
            </a:r>
            <a:r>
              <a:rPr lang="en-IE" dirty="0"/>
              <a:t> </a:t>
            </a:r>
            <a:r>
              <a:rPr lang="en-IE" dirty="0" err="1"/>
              <a:t>ar</a:t>
            </a:r>
            <a:r>
              <a:rPr lang="en-IE" dirty="0"/>
              <a:t> </a:t>
            </a:r>
            <a:r>
              <a:rPr lang="en-IE" dirty="0" err="1"/>
              <a:t>riachtanais</a:t>
            </a:r>
            <a:r>
              <a:rPr lang="en-IE" dirty="0"/>
              <a:t> </a:t>
            </a:r>
            <a:r>
              <a:rPr lang="en-IE" dirty="0" err="1"/>
              <a:t>teanga</a:t>
            </a:r>
            <a:r>
              <a:rPr lang="en-IE" dirty="0"/>
              <a:t> </a:t>
            </a:r>
            <a:r>
              <a:rPr lang="en-IE" dirty="0" err="1"/>
              <a:t>idirdhealaithe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gcainteoirí</a:t>
            </a:r>
            <a:r>
              <a:rPr lang="en-IE" dirty="0"/>
              <a:t> </a:t>
            </a:r>
            <a:r>
              <a:rPr lang="en-IE" dirty="0" err="1" smtClean="0"/>
              <a:t>dúchais</a:t>
            </a:r>
            <a:r>
              <a:rPr lang="en-IE" dirty="0" smtClean="0"/>
              <a:t> </a:t>
            </a:r>
            <a:r>
              <a:rPr lang="en-IE" dirty="0" err="1"/>
              <a:t>Gaeilge</a:t>
            </a:r>
            <a:r>
              <a:rPr lang="en-IE" dirty="0"/>
              <a:t> </a:t>
            </a:r>
            <a:r>
              <a:rPr lang="en-IE" dirty="0" err="1"/>
              <a:t>chomh</a:t>
            </a:r>
            <a:r>
              <a:rPr lang="en-IE" dirty="0"/>
              <a:t> </a:t>
            </a:r>
            <a:r>
              <a:rPr lang="en-IE" dirty="0" err="1"/>
              <a:t>maith</a:t>
            </a:r>
            <a:r>
              <a:rPr lang="en-IE" dirty="0"/>
              <a:t> le </a:t>
            </a:r>
            <a:r>
              <a:rPr lang="en-IE" dirty="0" err="1"/>
              <a:t>foghlaimeoirí</a:t>
            </a:r>
            <a:r>
              <a:rPr lang="en-IE" dirty="0"/>
              <a:t> </a:t>
            </a:r>
            <a:r>
              <a:rPr lang="en-IE" dirty="0" err="1" smtClean="0"/>
              <a:t>Gaeilge</a:t>
            </a:r>
            <a:r>
              <a:rPr lang="en-IE" dirty="0" smtClean="0"/>
              <a:t> (2016: 11) </a:t>
            </a:r>
            <a:r>
              <a:rPr lang="en-I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3516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Mórthéama</a:t>
            </a:r>
            <a:r>
              <a:rPr lang="en-IE" dirty="0" smtClean="0"/>
              <a:t> 3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IE" b="1" dirty="0" smtClean="0"/>
          </a:p>
          <a:p>
            <a:pPr marL="0" indent="0" algn="ctr">
              <a:buNone/>
            </a:pPr>
            <a:r>
              <a:rPr lang="en-IE" sz="7200" b="1" dirty="0" smtClean="0"/>
              <a:t>An </a:t>
            </a:r>
            <a:r>
              <a:rPr lang="en-IE" sz="7200" b="1" dirty="0" err="1" smtClean="0"/>
              <a:t>Pobal</a:t>
            </a:r>
            <a:endParaRPr lang="en-IE" sz="7200" b="1" dirty="0"/>
          </a:p>
        </p:txBody>
      </p:sp>
    </p:spTree>
    <p:extLst>
      <p:ext uri="{BB962C8B-B14F-4D97-AF65-F5344CB8AC3E}">
        <p14:creationId xmlns:p14="http://schemas.microsoft.com/office/powerpoint/2010/main" val="158651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Pobal</a:t>
            </a:r>
            <a:r>
              <a:rPr lang="en-IE" dirty="0" smtClean="0"/>
              <a:t> </a:t>
            </a:r>
            <a:r>
              <a:rPr lang="en-IE" dirty="0" err="1" smtClean="0"/>
              <a:t>níos</a:t>
            </a:r>
            <a:r>
              <a:rPr lang="en-IE" dirty="0" smtClean="0"/>
              <a:t> </a:t>
            </a:r>
            <a:r>
              <a:rPr lang="en-IE" dirty="0" err="1" smtClean="0"/>
              <a:t>leithne</a:t>
            </a:r>
            <a:r>
              <a:rPr lang="en-IE" dirty="0" smtClean="0"/>
              <a:t>: </a:t>
            </a:r>
            <a:r>
              <a:rPr lang="en-IE" dirty="0" err="1" smtClean="0"/>
              <a:t>Ardú</a:t>
            </a:r>
            <a:r>
              <a:rPr lang="en-IE" dirty="0" smtClean="0"/>
              <a:t> </a:t>
            </a:r>
            <a:r>
              <a:rPr lang="en-IE" dirty="0" err="1" smtClean="0"/>
              <a:t>Feasachta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“</a:t>
            </a:r>
            <a:r>
              <a:rPr lang="en-IE" dirty="0" err="1" smtClean="0"/>
              <a:t>Clann</a:t>
            </a:r>
            <a:r>
              <a:rPr lang="en-IE" dirty="0" smtClean="0"/>
              <a:t> </a:t>
            </a:r>
            <a:r>
              <a:rPr lang="en-IE" dirty="0" err="1"/>
              <a:t>amháin</a:t>
            </a:r>
            <a:r>
              <a:rPr lang="en-IE" dirty="0"/>
              <a:t> </a:t>
            </a:r>
            <a:r>
              <a:rPr lang="en-IE" dirty="0" err="1"/>
              <a:t>sa</a:t>
            </a:r>
            <a:r>
              <a:rPr lang="en-IE" dirty="0"/>
              <a:t> </a:t>
            </a:r>
            <a:r>
              <a:rPr lang="en-IE" dirty="0" err="1"/>
              <a:t>scoil</a:t>
            </a:r>
            <a:r>
              <a:rPr lang="en-IE" dirty="0"/>
              <a:t> ó </a:t>
            </a:r>
            <a:r>
              <a:rPr lang="en-IE" dirty="0" smtClean="0"/>
              <a:t>(</a:t>
            </a:r>
            <a:r>
              <a:rPr lang="en-IE" dirty="0" err="1" smtClean="0"/>
              <a:t>Oileáin</a:t>
            </a:r>
            <a:r>
              <a:rPr lang="en-IE" dirty="0" smtClean="0"/>
              <a:t> </a:t>
            </a:r>
            <a:r>
              <a:rPr lang="en-IE" dirty="0" err="1" smtClean="0"/>
              <a:t>Árainn</a:t>
            </a:r>
            <a:r>
              <a:rPr lang="en-IE" dirty="0" smtClean="0"/>
              <a:t>) an </a:t>
            </a:r>
            <a:r>
              <a:rPr lang="en-IE" dirty="0" err="1" smtClean="0"/>
              <a:t>bheirt</a:t>
            </a:r>
            <a:r>
              <a:rPr lang="en-IE" dirty="0" smtClean="0"/>
              <a:t> </a:t>
            </a:r>
            <a:r>
              <a:rPr lang="en-IE" dirty="0" err="1" smtClean="0"/>
              <a:t>thuismitheoirí</a:t>
            </a:r>
            <a:r>
              <a:rPr lang="en-IE" dirty="0" smtClean="0"/>
              <a:t> le </a:t>
            </a:r>
            <a:r>
              <a:rPr lang="en-IE" dirty="0" err="1"/>
              <a:t>togha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Gaeilge</a:t>
            </a:r>
            <a:r>
              <a:rPr lang="en-IE" dirty="0"/>
              <a:t> ach </a:t>
            </a:r>
            <a:r>
              <a:rPr lang="en-IE" dirty="0" err="1"/>
              <a:t>iad</a:t>
            </a:r>
            <a:r>
              <a:rPr lang="en-IE" dirty="0"/>
              <a:t> go </a:t>
            </a:r>
            <a:r>
              <a:rPr lang="en-IE" dirty="0" err="1" smtClean="0"/>
              <a:t>hiomlá</a:t>
            </a:r>
            <a:r>
              <a:rPr lang="nl-NL" dirty="0"/>
              <a:t>n </a:t>
            </a:r>
            <a:r>
              <a:rPr lang="nl-NL" dirty="0" smtClean="0"/>
              <a:t>in aghaidh </a:t>
            </a:r>
            <a:r>
              <a:rPr lang="nl-NL" dirty="0"/>
              <a:t>na teanga. Togha na Gaeilge acu, iad t</a:t>
            </a:r>
            <a:r>
              <a:rPr lang="en-IE" dirty="0"/>
              <a:t>ó</a:t>
            </a:r>
            <a:r>
              <a:rPr lang="fr-FR" dirty="0" err="1"/>
              <a:t>gtha</a:t>
            </a:r>
            <a:r>
              <a:rPr lang="fr-FR" dirty="0"/>
              <a:t> le </a:t>
            </a:r>
            <a:r>
              <a:rPr lang="fr-FR" dirty="0" err="1"/>
              <a:t>Gaeilge</a:t>
            </a:r>
            <a:r>
              <a:rPr lang="fr-FR" dirty="0"/>
              <a:t> </a:t>
            </a:r>
            <a:r>
              <a:rPr lang="fr-FR" dirty="0" err="1"/>
              <a:t>ach</a:t>
            </a:r>
            <a:r>
              <a:rPr lang="fr-FR" dirty="0"/>
              <a:t> gan </a:t>
            </a:r>
            <a:r>
              <a:rPr lang="fr-FR" dirty="0" err="1"/>
              <a:t>aon</a:t>
            </a:r>
            <a:r>
              <a:rPr lang="fr-FR" dirty="0"/>
              <a:t> </a:t>
            </a:r>
            <a:r>
              <a:rPr lang="fr-FR" dirty="0" err="1"/>
              <a:t>Ghaeilge</a:t>
            </a:r>
            <a:r>
              <a:rPr lang="fr-FR" dirty="0"/>
              <a:t> </a:t>
            </a:r>
            <a:r>
              <a:rPr lang="en-IE" dirty="0"/>
              <a:t>á 	</a:t>
            </a:r>
            <a:r>
              <a:rPr lang="de-DE" dirty="0" smtClean="0"/>
              <a:t>labhairt </a:t>
            </a:r>
            <a:r>
              <a:rPr lang="de-DE" dirty="0"/>
              <a:t>acu leis an bp</a:t>
            </a:r>
            <a:r>
              <a:rPr lang="en-IE" dirty="0"/>
              <a:t>á</a:t>
            </a:r>
            <a:r>
              <a:rPr lang="en-US" dirty="0" err="1"/>
              <a:t>iste</a:t>
            </a:r>
            <a:r>
              <a:rPr lang="en-US" dirty="0"/>
              <a:t>. </a:t>
            </a:r>
            <a:r>
              <a:rPr lang="en-US" dirty="0" err="1"/>
              <a:t>Th</a:t>
            </a:r>
            <a:r>
              <a:rPr lang="en-IE" dirty="0"/>
              <a:t>á</a:t>
            </a:r>
            <a:r>
              <a:rPr lang="de-DE" dirty="0"/>
              <a:t>inig an p</a:t>
            </a:r>
            <a:r>
              <a:rPr lang="en-IE" dirty="0"/>
              <a:t>á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isteach</a:t>
            </a:r>
            <a:r>
              <a:rPr lang="en-US" dirty="0"/>
              <a:t> l</a:t>
            </a:r>
            <a:r>
              <a:rPr lang="en-IE" dirty="0"/>
              <a:t>á </a:t>
            </a:r>
            <a:r>
              <a:rPr lang="en-IE" dirty="0" err="1"/>
              <a:t>amhá</a:t>
            </a:r>
            <a:r>
              <a:rPr lang="es-ES_tradnl" dirty="0"/>
              <a:t>in </a:t>
            </a:r>
            <a:r>
              <a:rPr lang="es-ES_tradnl" dirty="0" err="1"/>
              <a:t>agus</a:t>
            </a:r>
            <a:r>
              <a:rPr lang="es-ES_tradnl" dirty="0"/>
              <a:t> d</a:t>
            </a:r>
            <a:r>
              <a:rPr lang="en-IE" dirty="0" err="1"/>
              <a:t>úirt</a:t>
            </a:r>
            <a:r>
              <a:rPr lang="en-IE" dirty="0"/>
              <a:t> </a:t>
            </a:r>
            <a:r>
              <a:rPr lang="en-IE" dirty="0" err="1"/>
              <a:t>sí</a:t>
            </a:r>
            <a:r>
              <a:rPr lang="en-IE" dirty="0"/>
              <a:t> ‘</a:t>
            </a:r>
            <a:r>
              <a:rPr lang="en-IE" i="1" dirty="0"/>
              <a:t>oh my </a:t>
            </a:r>
            <a:r>
              <a:rPr lang="nl-NL" i="1" dirty="0" smtClean="0"/>
              <a:t>mummy </a:t>
            </a:r>
            <a:r>
              <a:rPr lang="nl-NL" i="1" dirty="0"/>
              <a:t>doesn</a:t>
            </a:r>
            <a:r>
              <a:rPr lang="fr-FR" i="1" dirty="0"/>
              <a:t>’</a:t>
            </a:r>
            <a:r>
              <a:rPr lang="en-US" i="1" dirty="0"/>
              <a:t>t speak any Irish to me at all</a:t>
            </a:r>
            <a:r>
              <a:rPr lang="fr-FR" i="1" dirty="0" smtClean="0"/>
              <a:t>’</a:t>
            </a:r>
            <a:r>
              <a:rPr lang="en-IE" i="1" dirty="0" smtClean="0"/>
              <a:t>” </a:t>
            </a:r>
            <a:r>
              <a:rPr lang="en-IE" dirty="0" smtClean="0"/>
              <a:t>(CS5, APO)</a:t>
            </a: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5445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An </a:t>
            </a:r>
            <a:r>
              <a:rPr lang="en-IE" dirty="0" err="1" smtClean="0"/>
              <a:t>Pobal</a:t>
            </a:r>
            <a:r>
              <a:rPr lang="en-IE" dirty="0" smtClean="0"/>
              <a:t> </a:t>
            </a:r>
            <a:r>
              <a:rPr lang="en-IE" dirty="0" err="1" smtClean="0"/>
              <a:t>níos</a:t>
            </a:r>
            <a:r>
              <a:rPr lang="en-IE" dirty="0" smtClean="0"/>
              <a:t> </a:t>
            </a:r>
            <a:r>
              <a:rPr lang="en-IE" dirty="0" err="1" smtClean="0"/>
              <a:t>Leithne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Tuismitheoir</a:t>
            </a:r>
            <a:r>
              <a:rPr lang="en-US" dirty="0" smtClean="0"/>
              <a:t> </a:t>
            </a:r>
            <a:r>
              <a:rPr lang="en-US" dirty="0" err="1"/>
              <a:t>eile</a:t>
            </a:r>
            <a:r>
              <a:rPr lang="en-US" dirty="0"/>
              <a:t> go </a:t>
            </a:r>
            <a:r>
              <a:rPr lang="en-US" dirty="0" err="1"/>
              <a:t>bhfuil</a:t>
            </a:r>
            <a:r>
              <a:rPr lang="en-US" dirty="0"/>
              <a:t> </a:t>
            </a:r>
            <a:r>
              <a:rPr lang="en-US" dirty="0" err="1"/>
              <a:t>togha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Gaeilge</a:t>
            </a:r>
            <a:r>
              <a:rPr lang="en-US" dirty="0"/>
              <a:t> </a:t>
            </a:r>
            <a:r>
              <a:rPr lang="en-US" dirty="0" err="1"/>
              <a:t>acu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í ag </a:t>
            </a:r>
            <a:r>
              <a:rPr lang="en-US" dirty="0" err="1"/>
              <a:t>ra</a:t>
            </a:r>
            <a:r>
              <a:rPr lang="en-US" dirty="0"/>
              <a:t> go </a:t>
            </a:r>
            <a:r>
              <a:rPr lang="en-US" dirty="0" err="1"/>
              <a:t>bhfuil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go </a:t>
            </a:r>
            <a:r>
              <a:rPr lang="en-US" dirty="0" err="1"/>
              <a:t>deas</a:t>
            </a:r>
            <a:r>
              <a:rPr lang="en-US" dirty="0"/>
              <a:t> go </a:t>
            </a:r>
            <a:r>
              <a:rPr lang="en-US" dirty="0" err="1"/>
              <a:t>bhfuil</a:t>
            </a:r>
            <a:r>
              <a:rPr lang="en-US" dirty="0"/>
              <a:t> a </a:t>
            </a:r>
            <a:r>
              <a:rPr lang="en-US" dirty="0" err="1"/>
              <a:t>páiste</a:t>
            </a:r>
            <a:r>
              <a:rPr lang="en-US" dirty="0"/>
              <a:t> ag </a:t>
            </a:r>
            <a:r>
              <a:rPr lang="en-US" dirty="0" err="1" smtClean="0"/>
              <a:t>foghlaim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teanga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scoil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in </a:t>
            </a:r>
            <a:r>
              <a:rPr lang="en-US" dirty="0" err="1"/>
              <a:t>ann</a:t>
            </a:r>
            <a:r>
              <a:rPr lang="en-US" dirty="0"/>
              <a:t> í </a:t>
            </a:r>
            <a:r>
              <a:rPr lang="pt-PT" dirty="0"/>
              <a:t>a labhairt ar scoil ach gan aon Ghaeilge </a:t>
            </a:r>
            <a:r>
              <a:rPr lang="en-US" dirty="0"/>
              <a:t>á </a:t>
            </a:r>
            <a:r>
              <a:rPr lang="en-US" dirty="0" err="1"/>
              <a:t>labhairt</a:t>
            </a:r>
            <a:r>
              <a:rPr lang="en-US" dirty="0"/>
              <a:t> </a:t>
            </a:r>
            <a:r>
              <a:rPr lang="en-US" dirty="0" err="1"/>
              <a:t>aici</a:t>
            </a:r>
            <a:r>
              <a:rPr lang="en-US" dirty="0"/>
              <a:t> </a:t>
            </a:r>
            <a:r>
              <a:rPr lang="en-US" dirty="0" err="1"/>
              <a:t>féin</a:t>
            </a:r>
            <a:r>
              <a:rPr lang="en-US" dirty="0"/>
              <a:t> </a:t>
            </a:r>
            <a:r>
              <a:rPr lang="en-US" dirty="0" err="1"/>
              <a:t>lena</a:t>
            </a:r>
            <a:r>
              <a:rPr lang="en-US" dirty="0"/>
              <a:t> </a:t>
            </a:r>
            <a:r>
              <a:rPr lang="en-US" dirty="0" err="1"/>
              <a:t>páiste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mbaile</a:t>
            </a:r>
            <a:r>
              <a:rPr lang="en-US" dirty="0" smtClean="0"/>
              <a:t>” 									 </a:t>
            </a:r>
            <a:r>
              <a:rPr lang="en-US" dirty="0"/>
              <a:t>(CS5, APO)</a:t>
            </a: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540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An </a:t>
            </a:r>
            <a:r>
              <a:rPr lang="en-IE" dirty="0" err="1" smtClean="0"/>
              <a:t>Pobal</a:t>
            </a:r>
            <a:r>
              <a:rPr lang="en-IE" dirty="0" smtClean="0"/>
              <a:t> </a:t>
            </a:r>
            <a:r>
              <a:rPr lang="en-IE" dirty="0" err="1" smtClean="0"/>
              <a:t>níos</a:t>
            </a:r>
            <a:r>
              <a:rPr lang="en-IE" dirty="0" smtClean="0"/>
              <a:t> </a:t>
            </a:r>
            <a:r>
              <a:rPr lang="en-IE" dirty="0" err="1" smtClean="0"/>
              <a:t>Leithne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Tá</a:t>
            </a:r>
            <a:r>
              <a:rPr lang="en-US" dirty="0" smtClean="0"/>
              <a:t> </a:t>
            </a:r>
            <a:r>
              <a:rPr lang="en-US" dirty="0" err="1"/>
              <a:t>muid</a:t>
            </a:r>
            <a:r>
              <a:rPr lang="en-US" dirty="0"/>
              <a:t> </a:t>
            </a:r>
            <a:r>
              <a:rPr lang="en-US" dirty="0" err="1"/>
              <a:t>uilig</a:t>
            </a:r>
            <a:r>
              <a:rPr lang="en-US" dirty="0"/>
              <a:t> ag </a:t>
            </a:r>
            <a:r>
              <a:rPr lang="en-US" dirty="0" err="1"/>
              <a:t>iarraidh</a:t>
            </a:r>
            <a:r>
              <a:rPr lang="en-US" dirty="0"/>
              <a:t> </a:t>
            </a:r>
            <a:r>
              <a:rPr lang="en-US" dirty="0" err="1"/>
              <a:t>uimhreacha</a:t>
            </a:r>
            <a:r>
              <a:rPr lang="en-US" dirty="0"/>
              <a:t> a </a:t>
            </a:r>
            <a:r>
              <a:rPr lang="en-US" dirty="0" err="1"/>
              <a:t>fháil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a </a:t>
            </a:r>
            <a:r>
              <a:rPr lang="en-US" dirty="0" err="1"/>
              <a:t>choinneáil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dheireann</a:t>
            </a:r>
            <a:r>
              <a:rPr lang="en-US" dirty="0"/>
              <a:t> </a:t>
            </a:r>
            <a:r>
              <a:rPr lang="en-US" dirty="0" err="1"/>
              <a:t>tú</a:t>
            </a:r>
            <a:r>
              <a:rPr lang="en-US" dirty="0"/>
              <a:t> </a:t>
            </a:r>
            <a:r>
              <a:rPr lang="en-US" dirty="0" smtClean="0"/>
              <a:t>le </a:t>
            </a:r>
            <a:r>
              <a:rPr lang="en-US" dirty="0" err="1" smtClean="0"/>
              <a:t>tuismitheoir</a:t>
            </a:r>
            <a:r>
              <a:rPr lang="en-US" dirty="0" smtClean="0"/>
              <a:t> </a:t>
            </a:r>
            <a:r>
              <a:rPr lang="en-US" dirty="0" err="1"/>
              <a:t>gur</a:t>
            </a:r>
            <a:r>
              <a:rPr lang="en-US" dirty="0"/>
              <a:t> </a:t>
            </a:r>
            <a:r>
              <a:rPr lang="en-US" dirty="0" err="1"/>
              <a:t>cheart</a:t>
            </a:r>
            <a:r>
              <a:rPr lang="en-US" dirty="0"/>
              <a:t> go </a:t>
            </a:r>
            <a:r>
              <a:rPr lang="en-US" dirty="0" err="1"/>
              <a:t>mbeadh</a:t>
            </a:r>
            <a:r>
              <a:rPr lang="en-US" dirty="0"/>
              <a:t> 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mó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siúl</a:t>
            </a:r>
            <a:r>
              <a:rPr lang="en-US" dirty="0"/>
              <a:t> [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mó</a:t>
            </a:r>
            <a:r>
              <a:rPr lang="en-US" dirty="0"/>
              <a:t> 	</a:t>
            </a:r>
            <a:r>
              <a:rPr lang="en-US" dirty="0" err="1"/>
              <a:t>Gaeilge</a:t>
            </a:r>
            <a:r>
              <a:rPr lang="en-US" dirty="0"/>
              <a:t> á </a:t>
            </a:r>
            <a:r>
              <a:rPr lang="en-US" dirty="0" err="1"/>
              <a:t>úsáid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bhaile</a:t>
            </a:r>
            <a:r>
              <a:rPr lang="en-US" dirty="0" smtClean="0"/>
              <a:t>] </a:t>
            </a:r>
            <a:r>
              <a:rPr lang="en-US" dirty="0" err="1" smtClean="0"/>
              <a:t>d’fhéadfadh</a:t>
            </a:r>
            <a:r>
              <a:rPr lang="en-US" dirty="0" smtClean="0"/>
              <a:t> </a:t>
            </a:r>
            <a:r>
              <a:rPr lang="en-US" dirty="0"/>
              <a:t>pus </a:t>
            </a:r>
            <a:r>
              <a:rPr lang="en-US" dirty="0" err="1"/>
              <a:t>teacht</a:t>
            </a:r>
            <a:r>
              <a:rPr lang="en-US" dirty="0"/>
              <a:t> </a:t>
            </a:r>
            <a:r>
              <a:rPr lang="en-US" dirty="0" err="1"/>
              <a:t>orthu</a:t>
            </a:r>
            <a:r>
              <a:rPr lang="en-US" dirty="0"/>
              <a:t> an-</a:t>
            </a:r>
            <a:r>
              <a:rPr lang="en-US" dirty="0" err="1"/>
              <a:t>sciopaithe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páistí</a:t>
            </a:r>
            <a:r>
              <a:rPr lang="en-US" dirty="0"/>
              <a:t> a </a:t>
            </a:r>
            <a:r>
              <a:rPr lang="en-US" dirty="0" err="1"/>
              <a:t>tharraingt</a:t>
            </a:r>
            <a:r>
              <a:rPr lang="en-US" dirty="0"/>
              <a:t> </a:t>
            </a:r>
            <a:r>
              <a:rPr lang="en-US" dirty="0" err="1"/>
              <a:t>amach</a:t>
            </a:r>
            <a:r>
              <a:rPr lang="en-US" dirty="0" smtClean="0"/>
              <a:t>.”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	(CS4, APO)</a:t>
            </a: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7057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An </a:t>
            </a:r>
            <a:r>
              <a:rPr lang="en-IE" dirty="0" err="1" smtClean="0"/>
              <a:t>Pobal</a:t>
            </a:r>
            <a:r>
              <a:rPr lang="en-IE" dirty="0" smtClean="0"/>
              <a:t> </a:t>
            </a:r>
            <a:r>
              <a:rPr lang="en-IE" dirty="0" err="1" smtClean="0"/>
              <a:t>níos</a:t>
            </a:r>
            <a:r>
              <a:rPr lang="en-IE" dirty="0" smtClean="0"/>
              <a:t> </a:t>
            </a:r>
            <a:r>
              <a:rPr lang="en-IE" dirty="0" err="1" smtClean="0"/>
              <a:t>leithne</a:t>
            </a:r>
            <a:r>
              <a:rPr lang="en-IE" dirty="0" smtClean="0"/>
              <a:t>: </a:t>
            </a:r>
            <a:r>
              <a:rPr lang="en-IE" dirty="0" err="1" smtClean="0"/>
              <a:t>Brú</a:t>
            </a:r>
            <a:r>
              <a:rPr lang="en-IE" dirty="0" smtClean="0"/>
              <a:t> </a:t>
            </a:r>
            <a:r>
              <a:rPr lang="en-IE" dirty="0" err="1" smtClean="0"/>
              <a:t>Dearfach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Shocraigh</a:t>
            </a:r>
            <a:r>
              <a:rPr lang="en-US" dirty="0" smtClean="0"/>
              <a:t> </a:t>
            </a:r>
            <a:r>
              <a:rPr lang="en-US" dirty="0" err="1"/>
              <a:t>muid</a:t>
            </a:r>
            <a:r>
              <a:rPr lang="en-US" dirty="0"/>
              <a:t> mar </a:t>
            </a:r>
            <a:r>
              <a:rPr lang="en-US" dirty="0" err="1"/>
              <a:t>gheall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litir</a:t>
            </a:r>
            <a:r>
              <a:rPr lang="en-US" dirty="0"/>
              <a:t> a </a:t>
            </a:r>
            <a:r>
              <a:rPr lang="en-US" dirty="0" err="1"/>
              <a:t>tháinig</a:t>
            </a:r>
            <a:r>
              <a:rPr lang="en-US" dirty="0"/>
              <a:t> </a:t>
            </a:r>
            <a:r>
              <a:rPr lang="en-US" dirty="0" err="1"/>
              <a:t>isteach</a:t>
            </a:r>
            <a:r>
              <a:rPr lang="en-US" dirty="0"/>
              <a:t> ó </a:t>
            </a:r>
            <a:r>
              <a:rPr lang="en-US" dirty="0" err="1"/>
              <a:t>thuismitheoirí</a:t>
            </a:r>
            <a:r>
              <a:rPr lang="en-US" dirty="0"/>
              <a:t> ag </a:t>
            </a:r>
            <a:r>
              <a:rPr lang="en-US" dirty="0" err="1"/>
              <a:t>iarraidh</a:t>
            </a:r>
            <a:r>
              <a:rPr lang="en-US" dirty="0"/>
              <a:t> go </a:t>
            </a:r>
            <a:r>
              <a:rPr lang="en-US" dirty="0" err="1" smtClean="0"/>
              <a:t>gcuirfí</a:t>
            </a:r>
            <a:r>
              <a:rPr lang="en-US" dirty="0"/>
              <a:t> </a:t>
            </a:r>
            <a:r>
              <a:rPr lang="en-US" dirty="0" err="1" smtClean="0"/>
              <a:t>múineadh</a:t>
            </a:r>
            <a:r>
              <a:rPr lang="en-US" dirty="0" smtClean="0"/>
              <a:t> </a:t>
            </a:r>
            <a:r>
              <a:rPr lang="en-US" dirty="0"/>
              <a:t>an </a:t>
            </a:r>
            <a:r>
              <a:rPr lang="en-US" dirty="0" err="1"/>
              <a:t>Bhéarla</a:t>
            </a:r>
            <a:r>
              <a:rPr lang="en-US" dirty="0"/>
              <a:t> </a:t>
            </a:r>
            <a:r>
              <a:rPr lang="en-US" dirty="0" err="1" smtClean="0"/>
              <a:t>siar</a:t>
            </a:r>
            <a:r>
              <a:rPr lang="en-US" dirty="0" smtClean="0"/>
              <a:t>. </a:t>
            </a:r>
            <a:r>
              <a:rPr lang="en-US" dirty="0" err="1" smtClean="0"/>
              <a:t>Chuir</a:t>
            </a:r>
            <a:r>
              <a:rPr lang="en-US" dirty="0" smtClean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beagáinín</a:t>
            </a:r>
            <a:r>
              <a:rPr lang="en-US" dirty="0"/>
              <a:t> </a:t>
            </a:r>
            <a:r>
              <a:rPr lang="en-US" dirty="0" err="1"/>
              <a:t>brú</a:t>
            </a:r>
            <a:r>
              <a:rPr lang="en-US" dirty="0"/>
              <a:t> </a:t>
            </a:r>
            <a:r>
              <a:rPr lang="en-US" dirty="0" err="1"/>
              <a:t>orm</a:t>
            </a:r>
            <a:r>
              <a:rPr lang="en-US" dirty="0"/>
              <a:t> ach </a:t>
            </a: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mé</a:t>
            </a:r>
            <a:r>
              <a:rPr lang="en-US" dirty="0"/>
              <a:t> </a:t>
            </a:r>
            <a:r>
              <a:rPr lang="en-US" dirty="0" err="1" smtClean="0"/>
              <a:t>sásta</a:t>
            </a:r>
            <a:r>
              <a:rPr lang="en-US" dirty="0" smtClean="0"/>
              <a:t> </a:t>
            </a:r>
            <a:r>
              <a:rPr lang="en-US" dirty="0"/>
              <a:t>leis an </a:t>
            </a:r>
            <a:r>
              <a:rPr lang="en-US" dirty="0" err="1"/>
              <a:t>mbrú</a:t>
            </a:r>
            <a:r>
              <a:rPr lang="en-US" dirty="0"/>
              <a:t> ag an am </a:t>
            </a:r>
            <a:r>
              <a:rPr lang="en-US" dirty="0" err="1"/>
              <a:t>céanna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rinne</a:t>
            </a:r>
            <a:r>
              <a:rPr lang="en-US" dirty="0"/>
              <a:t> </a:t>
            </a:r>
            <a:r>
              <a:rPr lang="en-US" dirty="0" err="1"/>
              <a:t>muid</a:t>
            </a:r>
            <a:r>
              <a:rPr lang="en-US" dirty="0"/>
              <a:t> an </a:t>
            </a:r>
            <a:r>
              <a:rPr lang="en-US" dirty="0" err="1"/>
              <a:t>cinneadh</a:t>
            </a:r>
            <a:r>
              <a:rPr lang="en-US" dirty="0"/>
              <a:t> </a:t>
            </a:r>
            <a:r>
              <a:rPr lang="en-US" dirty="0" err="1"/>
              <a:t>gan</a:t>
            </a:r>
            <a:r>
              <a:rPr lang="en-US" dirty="0"/>
              <a:t> </a:t>
            </a:r>
            <a:r>
              <a:rPr lang="en-US" dirty="0" err="1"/>
              <a:t>aon</a:t>
            </a:r>
            <a:r>
              <a:rPr lang="en-US" dirty="0"/>
              <a:t> </a:t>
            </a:r>
            <a:r>
              <a:rPr lang="en-US" dirty="0" err="1"/>
              <a:t>Bhéarla</a:t>
            </a:r>
            <a:r>
              <a:rPr lang="en-US" dirty="0"/>
              <a:t> a </a:t>
            </a:r>
            <a:r>
              <a:rPr lang="en-US" dirty="0" err="1" smtClean="0"/>
              <a:t>mhúineadh</a:t>
            </a:r>
            <a:r>
              <a:rPr lang="en-US" dirty="0" smtClean="0"/>
              <a:t> </a:t>
            </a:r>
            <a:r>
              <a:rPr lang="en-US" dirty="0" err="1"/>
              <a:t>sna</a:t>
            </a:r>
            <a:r>
              <a:rPr lang="en-US" dirty="0"/>
              <a:t> </a:t>
            </a:r>
            <a:r>
              <a:rPr lang="en-US" dirty="0" err="1"/>
              <a:t>naíonáin</a:t>
            </a:r>
            <a:r>
              <a:rPr lang="en-US" dirty="0"/>
              <a:t> </a:t>
            </a:r>
            <a:r>
              <a:rPr lang="en-US" dirty="0" err="1"/>
              <a:t>bheaga</a:t>
            </a:r>
            <a:r>
              <a:rPr lang="en-US" dirty="0"/>
              <a:t>, mar </a:t>
            </a:r>
            <a:r>
              <a:rPr lang="en-US" dirty="0" err="1"/>
              <a:t>bhí</a:t>
            </a:r>
            <a:r>
              <a:rPr lang="en-US" dirty="0"/>
              <a:t> a </a:t>
            </a:r>
            <a:r>
              <a:rPr lang="en-US" dirty="0" err="1"/>
              <a:t>fhios</a:t>
            </a:r>
            <a:r>
              <a:rPr lang="en-US" dirty="0"/>
              <a:t> </a:t>
            </a:r>
            <a:r>
              <a:rPr lang="en-US" dirty="0" err="1"/>
              <a:t>againn</a:t>
            </a:r>
            <a:r>
              <a:rPr lang="en-US" dirty="0"/>
              <a:t> </a:t>
            </a:r>
            <a:r>
              <a:rPr lang="en-US" dirty="0" err="1"/>
              <a:t>gurb</a:t>
            </a:r>
            <a:r>
              <a:rPr lang="en-US" dirty="0"/>
              <a:t> é sin a </a:t>
            </a:r>
            <a:r>
              <a:rPr lang="en-US" dirty="0" err="1"/>
              <a:t>cinneadh</a:t>
            </a:r>
            <a:r>
              <a:rPr lang="en-US" dirty="0"/>
              <a:t> </a:t>
            </a:r>
            <a:r>
              <a:rPr lang="en-US" dirty="0" err="1"/>
              <a:t>ceart</a:t>
            </a:r>
            <a:r>
              <a:rPr lang="en-US" dirty="0"/>
              <a:t> </a:t>
            </a:r>
            <a:r>
              <a:rPr lang="en-US" dirty="0" smtClean="0"/>
              <a:t>(CS3, APO).”</a:t>
            </a: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751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An </a:t>
            </a:r>
            <a:r>
              <a:rPr lang="en-IE" dirty="0" err="1" smtClean="0"/>
              <a:t>Pobal</a:t>
            </a:r>
            <a:r>
              <a:rPr lang="en-IE" dirty="0" smtClean="0"/>
              <a:t> </a:t>
            </a:r>
            <a:r>
              <a:rPr lang="en-IE" dirty="0" err="1" smtClean="0"/>
              <a:t>níos</a:t>
            </a:r>
            <a:r>
              <a:rPr lang="en-IE" dirty="0" smtClean="0"/>
              <a:t> </a:t>
            </a:r>
            <a:r>
              <a:rPr lang="en-IE" dirty="0" err="1" smtClean="0"/>
              <a:t>Leithne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Bíonn</a:t>
            </a:r>
            <a:r>
              <a:rPr lang="en-US" dirty="0" smtClean="0"/>
              <a:t> </a:t>
            </a:r>
            <a:r>
              <a:rPr lang="en-US" dirty="0"/>
              <a:t>go </a:t>
            </a:r>
            <a:r>
              <a:rPr lang="en-US" dirty="0" err="1"/>
              <a:t>leor</a:t>
            </a:r>
            <a:r>
              <a:rPr lang="en-US" dirty="0"/>
              <a:t> </a:t>
            </a:r>
            <a:r>
              <a:rPr lang="en-US" dirty="0" err="1"/>
              <a:t>saibhriú</a:t>
            </a:r>
            <a:r>
              <a:rPr lang="en-US" dirty="0"/>
              <a:t> </a:t>
            </a:r>
            <a:r>
              <a:rPr lang="en-US" dirty="0" err="1"/>
              <a:t>teanga</a:t>
            </a:r>
            <a:r>
              <a:rPr lang="en-US" dirty="0"/>
              <a:t> </a:t>
            </a:r>
            <a:r>
              <a:rPr lang="en-US" dirty="0" err="1"/>
              <a:t>anseo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déanaim</a:t>
            </a:r>
            <a:r>
              <a:rPr lang="en-US" dirty="0"/>
              <a:t> </a:t>
            </a:r>
            <a:r>
              <a:rPr lang="en-US" dirty="0" err="1"/>
              <a:t>iarracht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gcónaí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scileanna</a:t>
            </a:r>
            <a:r>
              <a:rPr lang="en-US" dirty="0"/>
              <a:t> </a:t>
            </a:r>
            <a:r>
              <a:rPr lang="en-US" dirty="0" err="1" smtClean="0"/>
              <a:t>cumarsáide</a:t>
            </a:r>
            <a:r>
              <a:rPr lang="en-US" dirty="0" smtClean="0"/>
              <a:t> </a:t>
            </a:r>
            <a:r>
              <a:rPr lang="en-US" dirty="0" err="1"/>
              <a:t>atá</a:t>
            </a:r>
            <a:r>
              <a:rPr lang="en-US" dirty="0"/>
              <a:t> ag </a:t>
            </a:r>
            <a:r>
              <a:rPr lang="en-US" dirty="0" err="1"/>
              <a:t>páistí</a:t>
            </a:r>
            <a:r>
              <a:rPr lang="en-US" dirty="0"/>
              <a:t> a </a:t>
            </a:r>
            <a:r>
              <a:rPr lang="en-US" dirty="0" err="1"/>
              <a:t>fhorbairt</a:t>
            </a:r>
            <a:r>
              <a:rPr lang="en-US" dirty="0"/>
              <a:t>. </a:t>
            </a:r>
            <a:r>
              <a:rPr lang="en-US" dirty="0" err="1"/>
              <a:t>Tá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tábhachtach</a:t>
            </a:r>
            <a:r>
              <a:rPr lang="en-US" dirty="0"/>
              <a:t> go </a:t>
            </a:r>
            <a:r>
              <a:rPr lang="en-US" dirty="0" err="1"/>
              <a:t>mbeidh</a:t>
            </a:r>
            <a:r>
              <a:rPr lang="en-US" dirty="0"/>
              <a:t> </a:t>
            </a:r>
            <a:r>
              <a:rPr lang="en-US" dirty="0" err="1"/>
              <a:t>nn</a:t>
            </a:r>
            <a:r>
              <a:rPr lang="en-US" dirty="0"/>
              <a:t> </a:t>
            </a:r>
            <a:r>
              <a:rPr lang="en-US" dirty="0" err="1"/>
              <a:t>páistí</a:t>
            </a:r>
            <a:r>
              <a:rPr lang="en-US" dirty="0"/>
              <a:t> ag </a:t>
            </a:r>
            <a:r>
              <a:rPr lang="en-US" dirty="0" err="1"/>
              <a:t>sóisialú</a:t>
            </a:r>
            <a:r>
              <a:rPr lang="en-US" dirty="0"/>
              <a:t> le </a:t>
            </a:r>
            <a:r>
              <a:rPr lang="en-US" dirty="0" err="1" smtClean="0"/>
              <a:t>chéile</a:t>
            </a:r>
            <a:r>
              <a:rPr lang="en-US" dirty="0" smtClean="0"/>
              <a:t> </a:t>
            </a:r>
            <a:r>
              <a:rPr lang="en-US" dirty="0"/>
              <a:t>as </a:t>
            </a:r>
            <a:r>
              <a:rPr lang="en-US" dirty="0" err="1"/>
              <a:t>Gaeilge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go </a:t>
            </a:r>
            <a:r>
              <a:rPr lang="en-US" dirty="0" err="1"/>
              <a:t>mbeidh</a:t>
            </a:r>
            <a:r>
              <a:rPr lang="en-US" dirty="0"/>
              <a:t> an </a:t>
            </a:r>
            <a:r>
              <a:rPr lang="en-US" dirty="0" err="1"/>
              <a:t>cumas</a:t>
            </a:r>
            <a:r>
              <a:rPr lang="en-US" dirty="0"/>
              <a:t> </a:t>
            </a:r>
            <a:r>
              <a:rPr lang="en-US" dirty="0" err="1"/>
              <a:t>acu</a:t>
            </a:r>
            <a:r>
              <a:rPr lang="en-US" dirty="0"/>
              <a:t> </a:t>
            </a:r>
            <a:r>
              <a:rPr lang="en-US" dirty="0" err="1"/>
              <a:t>rudaí</a:t>
            </a:r>
            <a:r>
              <a:rPr lang="en-US" dirty="0"/>
              <a:t> </a:t>
            </a:r>
            <a:r>
              <a:rPr lang="en-US" dirty="0" err="1"/>
              <a:t>lasmuigh</a:t>
            </a:r>
            <a:r>
              <a:rPr lang="en-US" dirty="0"/>
              <a:t> den </a:t>
            </a:r>
            <a:r>
              <a:rPr lang="en-US" dirty="0" err="1"/>
              <a:t>scoil</a:t>
            </a:r>
            <a:r>
              <a:rPr lang="en-US" dirty="0"/>
              <a:t> a </a:t>
            </a:r>
            <a:r>
              <a:rPr lang="en-US" dirty="0" err="1"/>
              <a:t>phlé</a:t>
            </a:r>
            <a:r>
              <a:rPr lang="en-US" dirty="0"/>
              <a:t> as </a:t>
            </a:r>
            <a:r>
              <a:rPr lang="en-US" dirty="0" err="1"/>
              <a:t>Gaeilge</a:t>
            </a:r>
            <a:r>
              <a:rPr lang="en-US" dirty="0" smtClean="0"/>
              <a:t>.”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	(CS1, APO)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778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Polasaí</a:t>
            </a:r>
            <a:r>
              <a:rPr lang="en-IE" dirty="0" smtClean="0"/>
              <a:t> </a:t>
            </a:r>
            <a:r>
              <a:rPr lang="en-IE" dirty="0" err="1" smtClean="0"/>
              <a:t>Oideachais</a:t>
            </a:r>
            <a:r>
              <a:rPr lang="en-IE" dirty="0" smtClean="0"/>
              <a:t> don </a:t>
            </a:r>
            <a:r>
              <a:rPr lang="en-IE" dirty="0" err="1" smtClean="0"/>
              <a:t>Ghaeltacht</a:t>
            </a:r>
            <a:r>
              <a:rPr lang="en-IE" dirty="0" smtClean="0"/>
              <a:t> 2017-2022: An </a:t>
            </a:r>
            <a:r>
              <a:rPr lang="en-IE" dirty="0" err="1" smtClean="0"/>
              <a:t>Pobal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b="1" dirty="0" err="1" smtClean="0"/>
              <a:t>Critéir</a:t>
            </a:r>
            <a:r>
              <a:rPr lang="en-IE" b="1" dirty="0" smtClean="0"/>
              <a:t> </a:t>
            </a:r>
            <a:r>
              <a:rPr lang="en-IE" b="1" dirty="0" err="1" smtClean="0"/>
              <a:t>d’aitheantas</a:t>
            </a:r>
            <a:r>
              <a:rPr lang="en-IE" b="1" dirty="0" smtClean="0"/>
              <a:t>  mar </a:t>
            </a:r>
            <a:r>
              <a:rPr lang="en-IE" b="1" dirty="0" err="1" smtClean="0"/>
              <a:t>scoil</a:t>
            </a:r>
            <a:r>
              <a:rPr lang="en-IE" b="1" dirty="0" smtClean="0"/>
              <a:t> </a:t>
            </a:r>
            <a:r>
              <a:rPr lang="en-IE" b="1" dirty="0" err="1" smtClean="0"/>
              <a:t>Ghaeltachta</a:t>
            </a:r>
            <a:r>
              <a:rPr lang="en-IE" b="1" dirty="0" smtClean="0"/>
              <a:t>:</a:t>
            </a:r>
            <a:endParaRPr lang="en-IE" b="1" dirty="0"/>
          </a:p>
          <a:p>
            <a:pPr marL="0" indent="0">
              <a:buNone/>
            </a:pPr>
            <a:r>
              <a:rPr lang="en-IE" dirty="0" err="1" smtClean="0"/>
              <a:t>Plean</a:t>
            </a:r>
            <a:r>
              <a:rPr lang="en-IE" dirty="0" smtClean="0"/>
              <a:t> </a:t>
            </a:r>
            <a:r>
              <a:rPr lang="en-IE" dirty="0" err="1"/>
              <a:t>Gníomhaíochta</a:t>
            </a:r>
            <a:r>
              <a:rPr lang="en-IE" dirty="0"/>
              <a:t> a </a:t>
            </a:r>
            <a:r>
              <a:rPr lang="en-IE" dirty="0" err="1"/>
              <a:t>fhorbairt</a:t>
            </a:r>
            <a:r>
              <a:rPr lang="en-IE" dirty="0"/>
              <a:t> a </a:t>
            </a:r>
            <a:r>
              <a:rPr lang="en-IE" dirty="0" err="1"/>
              <a:t>léireoidh</a:t>
            </a:r>
            <a:r>
              <a:rPr lang="en-IE" dirty="0"/>
              <a:t> an </a:t>
            </a:r>
            <a:r>
              <a:rPr lang="en-IE" dirty="0" err="1"/>
              <a:t>chaoi</a:t>
            </a:r>
            <a:r>
              <a:rPr lang="en-IE" dirty="0"/>
              <a:t> </a:t>
            </a:r>
            <a:r>
              <a:rPr lang="en-IE" dirty="0" err="1"/>
              <a:t>ina</a:t>
            </a:r>
            <a:r>
              <a:rPr lang="en-IE" dirty="0"/>
              <a:t> </a:t>
            </a:r>
            <a:r>
              <a:rPr lang="en-IE" dirty="0" err="1"/>
              <a:t>gcinnteoidh</a:t>
            </a:r>
            <a:r>
              <a:rPr lang="en-IE" dirty="0"/>
              <a:t> an </a:t>
            </a:r>
            <a:r>
              <a:rPr lang="en-IE" dirty="0" err="1"/>
              <a:t>scoil</a:t>
            </a:r>
            <a:r>
              <a:rPr lang="en-IE" dirty="0"/>
              <a:t> </a:t>
            </a:r>
            <a:r>
              <a:rPr lang="en-IE" dirty="0" err="1"/>
              <a:t>úsáid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Gaeilge</a:t>
            </a:r>
            <a:r>
              <a:rPr lang="en-IE" dirty="0"/>
              <a:t> mar </a:t>
            </a:r>
            <a:r>
              <a:rPr lang="en-IE" dirty="0" err="1"/>
              <a:t>theanga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cumarsáide</a:t>
            </a:r>
            <a:r>
              <a:rPr lang="en-IE" dirty="0"/>
              <a:t>, an </a:t>
            </a:r>
            <a:r>
              <a:rPr lang="en-IE" dirty="0" err="1"/>
              <a:t>teagaisc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an </a:t>
            </a:r>
            <a:r>
              <a:rPr lang="en-IE" dirty="0" err="1"/>
              <a:t>tsóisialaithe</a:t>
            </a:r>
            <a:r>
              <a:rPr lang="en-IE" dirty="0"/>
              <a:t> </a:t>
            </a:r>
            <a:r>
              <a:rPr lang="en-IE" dirty="0" err="1"/>
              <a:t>laistigh</a:t>
            </a:r>
            <a:r>
              <a:rPr lang="en-IE" dirty="0"/>
              <a:t> den </a:t>
            </a:r>
            <a:r>
              <a:rPr lang="en-IE" dirty="0" err="1"/>
              <a:t>scoil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buntáistí</a:t>
            </a:r>
            <a:r>
              <a:rPr lang="en-IE" dirty="0"/>
              <a:t> le </a:t>
            </a:r>
            <a:r>
              <a:rPr lang="en-IE" dirty="0" err="1"/>
              <a:t>foghlaim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Gaeilge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foghlaim</a:t>
            </a:r>
            <a:r>
              <a:rPr lang="en-IE" dirty="0"/>
              <a:t> </a:t>
            </a:r>
            <a:r>
              <a:rPr lang="en-IE" dirty="0" err="1"/>
              <a:t>trí</a:t>
            </a:r>
            <a:r>
              <a:rPr lang="en-IE" dirty="0"/>
              <a:t> </a:t>
            </a:r>
            <a:r>
              <a:rPr lang="en-IE" dirty="0" err="1"/>
              <a:t>Ghaeilge</a:t>
            </a:r>
            <a:r>
              <a:rPr lang="en-IE" dirty="0"/>
              <a:t> a </a:t>
            </a:r>
            <a:r>
              <a:rPr lang="en-IE" dirty="0" err="1"/>
              <a:t>chur</a:t>
            </a:r>
            <a:r>
              <a:rPr lang="en-IE" dirty="0"/>
              <a:t> in </a:t>
            </a:r>
            <a:r>
              <a:rPr lang="en-IE" dirty="0" err="1"/>
              <a:t>iúl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a </a:t>
            </a:r>
            <a:r>
              <a:rPr lang="en-IE" dirty="0" err="1"/>
              <a:t>chur</a:t>
            </a:r>
            <a:r>
              <a:rPr lang="en-IE" dirty="0"/>
              <a:t> </a:t>
            </a:r>
            <a:r>
              <a:rPr lang="en-IE" dirty="0" err="1"/>
              <a:t>chun</a:t>
            </a:r>
            <a:r>
              <a:rPr lang="en-IE" dirty="0"/>
              <a:t> </a:t>
            </a:r>
            <a:r>
              <a:rPr lang="en-IE" dirty="0" err="1"/>
              <a:t>cinn</a:t>
            </a:r>
            <a:r>
              <a:rPr lang="en-IE" dirty="0"/>
              <a:t> le </a:t>
            </a:r>
            <a:r>
              <a:rPr lang="en-IE" dirty="0" err="1"/>
              <a:t>scoláirí</a:t>
            </a:r>
            <a:r>
              <a:rPr lang="en-IE" dirty="0"/>
              <a:t>, </a:t>
            </a:r>
            <a:r>
              <a:rPr lang="en-IE" dirty="0" err="1"/>
              <a:t>tuismitheoirí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an </a:t>
            </a:r>
            <a:r>
              <a:rPr lang="en-IE" dirty="0" err="1"/>
              <a:t>pobal</a:t>
            </a:r>
            <a:r>
              <a:rPr lang="en-IE" dirty="0"/>
              <a:t> </a:t>
            </a:r>
            <a:r>
              <a:rPr lang="en-IE" dirty="0" err="1" smtClean="0"/>
              <a:t>scoile</a:t>
            </a:r>
            <a:r>
              <a:rPr lang="en-IE" dirty="0" smtClean="0"/>
              <a:t> (2016, 12) </a:t>
            </a:r>
            <a:r>
              <a:rPr lang="en-IE" dirty="0"/>
              <a:t>	</a:t>
            </a:r>
          </a:p>
          <a:p>
            <a:pPr marL="0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04707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Polasaí</a:t>
            </a:r>
            <a:r>
              <a:rPr lang="en-IE" dirty="0" smtClean="0"/>
              <a:t> </a:t>
            </a:r>
            <a:r>
              <a:rPr lang="en-IE" dirty="0" err="1" smtClean="0"/>
              <a:t>Oideachais</a:t>
            </a:r>
            <a:r>
              <a:rPr lang="en-IE" dirty="0" smtClean="0"/>
              <a:t> don </a:t>
            </a:r>
            <a:r>
              <a:rPr lang="en-IE" dirty="0" err="1" smtClean="0"/>
              <a:t>Ghaeltacht</a:t>
            </a:r>
            <a:r>
              <a:rPr lang="en-IE" dirty="0" smtClean="0"/>
              <a:t> 2017-2022: An </a:t>
            </a:r>
            <a:r>
              <a:rPr lang="en-IE" dirty="0" err="1" smtClean="0"/>
              <a:t>Pobal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b="1" dirty="0" err="1" smtClean="0"/>
              <a:t>Critéir</a:t>
            </a:r>
            <a:r>
              <a:rPr lang="en-IE" b="1" dirty="0" smtClean="0"/>
              <a:t> </a:t>
            </a:r>
            <a:r>
              <a:rPr lang="en-IE" b="1" dirty="0" err="1" smtClean="0"/>
              <a:t>d’aitheantas</a:t>
            </a:r>
            <a:r>
              <a:rPr lang="en-IE" b="1" dirty="0" smtClean="0"/>
              <a:t>  mar </a:t>
            </a:r>
            <a:r>
              <a:rPr lang="en-IE" b="1" dirty="0" err="1" smtClean="0"/>
              <a:t>scoil</a:t>
            </a:r>
            <a:r>
              <a:rPr lang="en-IE" b="1" dirty="0" smtClean="0"/>
              <a:t> </a:t>
            </a:r>
            <a:r>
              <a:rPr lang="en-IE" b="1" dirty="0" err="1" smtClean="0"/>
              <a:t>Ghaeltachta</a:t>
            </a:r>
            <a:r>
              <a:rPr lang="en-IE" b="1" dirty="0" smtClean="0"/>
              <a:t>:</a:t>
            </a:r>
          </a:p>
          <a:p>
            <a:pPr marL="0" indent="0">
              <a:buNone/>
            </a:pPr>
            <a:r>
              <a:rPr lang="en-IE" dirty="0" err="1" smtClean="0"/>
              <a:t>Gníomhaíochtaí</a:t>
            </a:r>
            <a:r>
              <a:rPr lang="en-IE" dirty="0" smtClean="0"/>
              <a:t> </a:t>
            </a:r>
            <a:r>
              <a:rPr lang="en-IE" dirty="0" err="1"/>
              <a:t>curaclaim</a:t>
            </a:r>
            <a:r>
              <a:rPr lang="en-IE" dirty="0"/>
              <a:t>, </a:t>
            </a:r>
            <a:r>
              <a:rPr lang="en-IE" dirty="0" err="1"/>
              <a:t>comhchuraclaim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, </a:t>
            </a:r>
            <a:r>
              <a:rPr lang="en-IE" dirty="0" err="1"/>
              <a:t>más</a:t>
            </a:r>
            <a:r>
              <a:rPr lang="en-IE" dirty="0"/>
              <a:t> </a:t>
            </a:r>
            <a:r>
              <a:rPr lang="en-IE" dirty="0" err="1"/>
              <a:t>ábhartha</a:t>
            </a:r>
            <a:r>
              <a:rPr lang="en-IE" dirty="0"/>
              <a:t>, </a:t>
            </a:r>
            <a:r>
              <a:rPr lang="en-IE" dirty="0" err="1"/>
              <a:t>gníomhaíochtaí</a:t>
            </a:r>
            <a:r>
              <a:rPr lang="en-IE" dirty="0"/>
              <a:t> </a:t>
            </a:r>
            <a:r>
              <a:rPr lang="en-IE" dirty="0" err="1"/>
              <a:t>seach-churaclaim</a:t>
            </a:r>
            <a:r>
              <a:rPr lang="en-IE" dirty="0"/>
              <a:t> a </a:t>
            </a:r>
            <a:r>
              <a:rPr lang="en-IE" dirty="0" err="1"/>
              <a:t>sholáthar</a:t>
            </a:r>
            <a:r>
              <a:rPr lang="en-IE" dirty="0"/>
              <a:t> </a:t>
            </a:r>
            <a:r>
              <a:rPr lang="en-IE" dirty="0" err="1"/>
              <a:t>trí</a:t>
            </a:r>
            <a:r>
              <a:rPr lang="en-IE" dirty="0"/>
              <a:t> </a:t>
            </a:r>
            <a:r>
              <a:rPr lang="en-IE" dirty="0" err="1"/>
              <a:t>Ghaeilge</a:t>
            </a:r>
            <a:r>
              <a:rPr lang="en-IE" dirty="0"/>
              <a:t> 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err="1" smtClean="0"/>
              <a:t>Tacú</a:t>
            </a:r>
            <a:r>
              <a:rPr lang="en-IE" dirty="0" smtClean="0"/>
              <a:t> </a:t>
            </a:r>
            <a:r>
              <a:rPr lang="en-IE" dirty="0" err="1"/>
              <a:t>lena</a:t>
            </a:r>
            <a:r>
              <a:rPr lang="en-IE" dirty="0"/>
              <a:t> </a:t>
            </a:r>
            <a:r>
              <a:rPr lang="en-IE" dirty="0" err="1"/>
              <a:t>bpobal</a:t>
            </a:r>
            <a:r>
              <a:rPr lang="en-IE" dirty="0"/>
              <a:t> </a:t>
            </a:r>
            <a:r>
              <a:rPr lang="en-IE" dirty="0" err="1"/>
              <a:t>scoile</a:t>
            </a:r>
            <a:r>
              <a:rPr lang="en-IE" dirty="0"/>
              <a:t> </a:t>
            </a:r>
            <a:r>
              <a:rPr lang="en-IE" dirty="0" err="1"/>
              <a:t>sa</a:t>
            </a:r>
            <a:r>
              <a:rPr lang="en-IE" dirty="0"/>
              <a:t> </a:t>
            </a:r>
            <a:r>
              <a:rPr lang="en-IE" dirty="0" err="1"/>
              <a:t>phróiseas</a:t>
            </a:r>
            <a:r>
              <a:rPr lang="en-IE" dirty="0"/>
              <a:t> </a:t>
            </a:r>
            <a:r>
              <a:rPr lang="en-IE" dirty="0" err="1"/>
              <a:t>pleanála</a:t>
            </a:r>
            <a:r>
              <a:rPr lang="en-IE" dirty="0"/>
              <a:t> </a:t>
            </a:r>
            <a:r>
              <a:rPr lang="en-IE" dirty="0" err="1"/>
              <a:t>teanga</a:t>
            </a:r>
            <a:r>
              <a:rPr lang="en-IE" dirty="0"/>
              <a:t> </a:t>
            </a:r>
            <a:r>
              <a:rPr lang="en-IE" dirty="0" err="1"/>
              <a:t>trí</a:t>
            </a:r>
            <a:r>
              <a:rPr lang="en-IE" dirty="0"/>
              <a:t> </a:t>
            </a:r>
            <a:r>
              <a:rPr lang="en-IE" dirty="0" err="1"/>
              <a:t>chuidiú</a:t>
            </a:r>
            <a:r>
              <a:rPr lang="en-IE" dirty="0"/>
              <a:t> le </a:t>
            </a:r>
            <a:r>
              <a:rPr lang="en-IE" dirty="0" err="1"/>
              <a:t>húsáid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cothabháil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Gaeilge</a:t>
            </a:r>
            <a:r>
              <a:rPr lang="en-IE" dirty="0"/>
              <a:t> </a:t>
            </a:r>
            <a:r>
              <a:rPr lang="en-IE" dirty="0" err="1"/>
              <a:t>sa</a:t>
            </a:r>
            <a:r>
              <a:rPr lang="en-IE" dirty="0"/>
              <a:t> </a:t>
            </a:r>
            <a:r>
              <a:rPr lang="en-IE" dirty="0" err="1"/>
              <a:t>scoil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sa</a:t>
            </a:r>
            <a:r>
              <a:rPr lang="en-IE" dirty="0"/>
              <a:t> </a:t>
            </a:r>
            <a:r>
              <a:rPr lang="en-IE" dirty="0" err="1"/>
              <a:t>phobal</a:t>
            </a:r>
            <a:r>
              <a:rPr lang="en-IE" dirty="0"/>
              <a:t> </a:t>
            </a:r>
            <a:r>
              <a:rPr lang="en-IE" dirty="0" err="1"/>
              <a:t>Gaeltachta</a:t>
            </a:r>
            <a:r>
              <a:rPr lang="en-IE" dirty="0"/>
              <a:t> </a:t>
            </a:r>
            <a:r>
              <a:rPr lang="en-IE" dirty="0" err="1" smtClean="0"/>
              <a:t>áitiúil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7086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Polasaí</a:t>
            </a:r>
            <a:r>
              <a:rPr lang="en-IE" dirty="0" smtClean="0"/>
              <a:t> </a:t>
            </a:r>
            <a:r>
              <a:rPr lang="en-IE" dirty="0" err="1" smtClean="0"/>
              <a:t>Oideachais</a:t>
            </a:r>
            <a:r>
              <a:rPr lang="en-IE" dirty="0" smtClean="0"/>
              <a:t> don </a:t>
            </a:r>
            <a:r>
              <a:rPr lang="en-IE" dirty="0" err="1" smtClean="0"/>
              <a:t>Ghaeltacht</a:t>
            </a:r>
            <a:r>
              <a:rPr lang="en-IE" dirty="0" smtClean="0"/>
              <a:t> 2017-2022: An </a:t>
            </a:r>
            <a:r>
              <a:rPr lang="en-IE" dirty="0" err="1" smtClean="0"/>
              <a:t>Pobal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b="1" dirty="0" err="1" smtClean="0"/>
              <a:t>Critéir</a:t>
            </a:r>
            <a:r>
              <a:rPr lang="en-IE" b="1" dirty="0" smtClean="0"/>
              <a:t> </a:t>
            </a:r>
            <a:r>
              <a:rPr lang="en-IE" b="1" dirty="0" err="1" smtClean="0"/>
              <a:t>d’aitheantas</a:t>
            </a:r>
            <a:r>
              <a:rPr lang="en-IE" b="1" dirty="0" smtClean="0"/>
              <a:t>  mar </a:t>
            </a:r>
            <a:r>
              <a:rPr lang="en-IE" b="1" dirty="0" err="1" smtClean="0"/>
              <a:t>scoil</a:t>
            </a:r>
            <a:r>
              <a:rPr lang="en-IE" b="1" dirty="0" smtClean="0"/>
              <a:t> </a:t>
            </a:r>
            <a:r>
              <a:rPr lang="en-IE" b="1" dirty="0" err="1" smtClean="0"/>
              <a:t>Ghaeltachta</a:t>
            </a:r>
            <a:r>
              <a:rPr lang="en-IE" b="1" dirty="0" smtClean="0"/>
              <a:t>:</a:t>
            </a:r>
          </a:p>
          <a:p>
            <a:pPr marL="0" indent="0">
              <a:buNone/>
            </a:pPr>
            <a:r>
              <a:rPr lang="en-IE" dirty="0" err="1" smtClean="0"/>
              <a:t>Tús</a:t>
            </a:r>
            <a:r>
              <a:rPr lang="en-IE" dirty="0" smtClean="0"/>
              <a:t> </a:t>
            </a:r>
            <a:r>
              <a:rPr lang="en-IE" dirty="0" err="1"/>
              <a:t>áite</a:t>
            </a:r>
            <a:r>
              <a:rPr lang="en-IE" dirty="0"/>
              <a:t> a </a:t>
            </a:r>
            <a:r>
              <a:rPr lang="en-IE" dirty="0" err="1"/>
              <a:t>thabhairt</a:t>
            </a:r>
            <a:r>
              <a:rPr lang="en-IE" dirty="0"/>
              <a:t> </a:t>
            </a:r>
            <a:r>
              <a:rPr lang="en-IE" dirty="0" err="1"/>
              <a:t>d’úsáid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Gaeilge</a:t>
            </a:r>
            <a:r>
              <a:rPr lang="en-IE" dirty="0"/>
              <a:t> </a:t>
            </a:r>
            <a:r>
              <a:rPr lang="en-IE" dirty="0" err="1"/>
              <a:t>sa</a:t>
            </a:r>
            <a:r>
              <a:rPr lang="en-IE" dirty="0"/>
              <a:t> </a:t>
            </a:r>
            <a:r>
              <a:rPr lang="en-IE" dirty="0" err="1"/>
              <a:t>chumarsáid</a:t>
            </a:r>
            <a:r>
              <a:rPr lang="en-IE" dirty="0"/>
              <a:t> le </a:t>
            </a:r>
            <a:r>
              <a:rPr lang="en-IE" dirty="0" err="1"/>
              <a:t>tuismitheoirí</a:t>
            </a:r>
            <a:r>
              <a:rPr lang="en-IE" dirty="0"/>
              <a:t>, leis an </a:t>
            </a:r>
            <a:r>
              <a:rPr lang="en-IE" dirty="0" err="1"/>
              <a:t>bpobal</a:t>
            </a:r>
            <a:r>
              <a:rPr lang="en-IE" dirty="0"/>
              <a:t> </a:t>
            </a:r>
            <a:r>
              <a:rPr lang="en-IE" dirty="0" err="1"/>
              <a:t>áitiúil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le </a:t>
            </a:r>
            <a:r>
              <a:rPr lang="en-IE" dirty="0" err="1"/>
              <a:t>páirtithe</a:t>
            </a:r>
            <a:r>
              <a:rPr lang="en-IE" dirty="0"/>
              <a:t> </a:t>
            </a:r>
            <a:r>
              <a:rPr lang="en-IE" dirty="0" err="1"/>
              <a:t>eile</a:t>
            </a:r>
            <a:r>
              <a:rPr lang="en-IE" dirty="0"/>
              <a:t> </a:t>
            </a:r>
          </a:p>
          <a:p>
            <a:pPr marL="0" indent="0">
              <a:buNone/>
            </a:pPr>
            <a:endParaRPr lang="en-IE" b="1" dirty="0"/>
          </a:p>
          <a:p>
            <a:pPr marL="0" indent="0">
              <a:buNone/>
            </a:pPr>
            <a:r>
              <a:rPr lang="en-IE" dirty="0" smtClean="0"/>
              <a:t>Ag </a:t>
            </a:r>
            <a:r>
              <a:rPr lang="en-IE" dirty="0" err="1"/>
              <a:t>leibhéal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bunscoile</a:t>
            </a:r>
            <a:r>
              <a:rPr lang="en-IE" dirty="0"/>
              <a:t>, </a:t>
            </a:r>
            <a:r>
              <a:rPr lang="en-IE" dirty="0" err="1"/>
              <a:t>naisc</a:t>
            </a:r>
            <a:r>
              <a:rPr lang="en-IE" dirty="0"/>
              <a:t> </a:t>
            </a:r>
            <a:r>
              <a:rPr lang="en-IE" dirty="0" err="1"/>
              <a:t>teanga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chultúrtha</a:t>
            </a:r>
            <a:r>
              <a:rPr lang="en-IE" dirty="0"/>
              <a:t> </a:t>
            </a:r>
            <a:r>
              <a:rPr lang="en-IE" dirty="0" err="1"/>
              <a:t>atá</a:t>
            </a:r>
            <a:r>
              <a:rPr lang="en-IE" dirty="0"/>
              <a:t> </a:t>
            </a:r>
            <a:r>
              <a:rPr lang="en-IE" dirty="0" err="1"/>
              <a:t>úsáideach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chun</a:t>
            </a:r>
            <a:r>
              <a:rPr lang="en-IE" dirty="0"/>
              <a:t> </a:t>
            </a:r>
            <a:r>
              <a:rPr lang="en-IE" dirty="0" err="1"/>
              <a:t>tairbhe</a:t>
            </a:r>
            <a:r>
              <a:rPr lang="en-IE" dirty="0"/>
              <a:t> an </a:t>
            </a:r>
            <a:r>
              <a:rPr lang="en-IE" dirty="0" err="1"/>
              <a:t>dá</a:t>
            </a:r>
            <a:r>
              <a:rPr lang="en-IE" dirty="0"/>
              <a:t> </a:t>
            </a:r>
            <a:r>
              <a:rPr lang="en-IE" dirty="0" err="1"/>
              <a:t>thaobh</a:t>
            </a:r>
            <a:r>
              <a:rPr lang="en-IE" dirty="0"/>
              <a:t> a </a:t>
            </a:r>
            <a:r>
              <a:rPr lang="en-IE" dirty="0" err="1"/>
              <a:t>bhunú</a:t>
            </a:r>
            <a:r>
              <a:rPr lang="en-IE" dirty="0"/>
              <a:t> leis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naíonraí</a:t>
            </a:r>
            <a:r>
              <a:rPr lang="en-IE" dirty="0"/>
              <a:t> </a:t>
            </a:r>
            <a:r>
              <a:rPr lang="en-IE" dirty="0" err="1"/>
              <a:t>áitiúla</a:t>
            </a:r>
            <a:r>
              <a:rPr lang="en-IE" dirty="0"/>
              <a:t> 	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51917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Na </a:t>
            </a:r>
            <a:r>
              <a:rPr lang="en-IE" dirty="0" err="1" smtClean="0"/>
              <a:t>Mórthéamaí</a:t>
            </a:r>
            <a:r>
              <a:rPr lang="en-IE" dirty="0" smtClean="0"/>
              <a:t> a </a:t>
            </a:r>
            <a:r>
              <a:rPr lang="en-IE" dirty="0" err="1" smtClean="0"/>
              <a:t>tháinig</a:t>
            </a:r>
            <a:r>
              <a:rPr lang="en-IE" dirty="0" smtClean="0"/>
              <a:t> </a:t>
            </a:r>
            <a:r>
              <a:rPr lang="en-IE" dirty="0" err="1" smtClean="0"/>
              <a:t>chun</a:t>
            </a:r>
            <a:r>
              <a:rPr lang="en-IE" dirty="0" smtClean="0"/>
              <a:t> </a:t>
            </a:r>
            <a:r>
              <a:rPr lang="en-IE" dirty="0" err="1" smtClean="0"/>
              <a:t>Cinn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 smtClean="0"/>
              <a:t>Ról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an </a:t>
            </a:r>
            <a:r>
              <a:rPr lang="en-IE" dirty="0" err="1" smtClean="0"/>
              <a:t>Tumoideachas</a:t>
            </a:r>
            <a:endParaRPr lang="en-IE" dirty="0" smtClean="0"/>
          </a:p>
          <a:p>
            <a:r>
              <a:rPr lang="en-IE" dirty="0" err="1" smtClean="0"/>
              <a:t>Idirdhealú</a:t>
            </a:r>
            <a:r>
              <a:rPr lang="en-IE" dirty="0" smtClean="0"/>
              <a:t> (an </a:t>
            </a:r>
            <a:r>
              <a:rPr lang="en-IE" dirty="0" err="1" smtClean="0"/>
              <a:t>Cainteoir</a:t>
            </a:r>
            <a:r>
              <a:rPr lang="en-IE" dirty="0" smtClean="0"/>
              <a:t> </a:t>
            </a:r>
            <a:r>
              <a:rPr lang="en-IE" dirty="0" err="1" smtClean="0"/>
              <a:t>Dúchais</a:t>
            </a:r>
            <a:r>
              <a:rPr lang="en-IE" dirty="0" smtClean="0"/>
              <a:t> &amp; an </a:t>
            </a:r>
            <a:r>
              <a:rPr lang="en-IE" dirty="0" err="1" smtClean="0"/>
              <a:t>Foghlaimeoir</a:t>
            </a:r>
            <a:r>
              <a:rPr lang="en-IE" dirty="0" smtClean="0"/>
              <a:t>)</a:t>
            </a:r>
          </a:p>
          <a:p>
            <a:r>
              <a:rPr lang="en-IE" dirty="0" err="1" smtClean="0"/>
              <a:t>Úsáid</a:t>
            </a:r>
            <a:r>
              <a:rPr lang="en-IE" dirty="0" smtClean="0"/>
              <a:t> </a:t>
            </a:r>
            <a:r>
              <a:rPr lang="en-IE" dirty="0" err="1" smtClean="0"/>
              <a:t>na</a:t>
            </a:r>
            <a:r>
              <a:rPr lang="en-IE" dirty="0" smtClean="0"/>
              <a:t> </a:t>
            </a:r>
            <a:r>
              <a:rPr lang="en-IE" dirty="0" err="1" smtClean="0"/>
              <a:t>Gaeilge</a:t>
            </a:r>
            <a:r>
              <a:rPr lang="en-IE" dirty="0" smtClean="0"/>
              <a:t> </a:t>
            </a:r>
            <a:r>
              <a:rPr lang="en-IE" dirty="0" err="1" smtClean="0"/>
              <a:t>i</a:t>
            </a:r>
            <a:r>
              <a:rPr lang="en-IE" dirty="0" smtClean="0"/>
              <a:t> </a:t>
            </a:r>
            <a:r>
              <a:rPr lang="en-IE" dirty="0" err="1" smtClean="0"/>
              <a:t>Measc</a:t>
            </a:r>
            <a:r>
              <a:rPr lang="en-IE" dirty="0" smtClean="0"/>
              <a:t> an </a:t>
            </a:r>
            <a:r>
              <a:rPr lang="en-IE" dirty="0" err="1" smtClean="0"/>
              <a:t>Phobail</a:t>
            </a:r>
            <a:r>
              <a:rPr lang="en-IE" dirty="0" smtClean="0"/>
              <a:t> </a:t>
            </a:r>
          </a:p>
          <a:p>
            <a:r>
              <a:rPr lang="en-IE" dirty="0" err="1" smtClean="0"/>
              <a:t>Ceannaireacht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Seachaint</a:t>
            </a:r>
            <a:r>
              <a:rPr lang="en-IE" dirty="0" smtClean="0"/>
              <a:t> </a:t>
            </a:r>
            <a:r>
              <a:rPr lang="en-IE" dirty="0" err="1" smtClean="0"/>
              <a:t>Coimhlinte</a:t>
            </a:r>
            <a:endParaRPr lang="en-IE" dirty="0" smtClean="0"/>
          </a:p>
          <a:p>
            <a:pPr lvl="1"/>
            <a:r>
              <a:rPr lang="en-IE" dirty="0" smtClean="0"/>
              <a:t>Le </a:t>
            </a:r>
            <a:r>
              <a:rPr lang="en-IE" dirty="0" err="1" smtClean="0"/>
              <a:t>Tuismitheoirí</a:t>
            </a:r>
            <a:endParaRPr lang="en-IE" dirty="0" smtClean="0"/>
          </a:p>
          <a:p>
            <a:pPr lvl="1"/>
            <a:r>
              <a:rPr lang="en-IE" dirty="0" smtClean="0"/>
              <a:t>Le </a:t>
            </a:r>
            <a:r>
              <a:rPr lang="en-IE" dirty="0" err="1" smtClean="0"/>
              <a:t>Múinteoirí</a:t>
            </a:r>
            <a:endParaRPr lang="en-IE" dirty="0" smtClean="0"/>
          </a:p>
          <a:p>
            <a:pPr lvl="1"/>
            <a:r>
              <a:rPr lang="en-IE" dirty="0" smtClean="0"/>
              <a:t>Leis an </a:t>
            </a:r>
            <a:r>
              <a:rPr lang="en-IE" dirty="0" err="1" smtClean="0"/>
              <a:t>Roinn</a:t>
            </a:r>
            <a:r>
              <a:rPr lang="en-IE" dirty="0" smtClean="0"/>
              <a:t> </a:t>
            </a:r>
            <a:r>
              <a:rPr lang="en-IE" dirty="0" err="1" smtClean="0"/>
              <a:t>Oideachais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Scileanna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4437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Ceannaireacht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Seachaint</a:t>
            </a:r>
            <a:r>
              <a:rPr lang="en-IE" dirty="0" smtClean="0"/>
              <a:t> </a:t>
            </a:r>
            <a:r>
              <a:rPr lang="en-IE" dirty="0" err="1" smtClean="0"/>
              <a:t>Coimhlinte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/>
              <a:t>tá</a:t>
            </a:r>
            <a:r>
              <a:rPr lang="en-US" dirty="0"/>
              <a:t> an </a:t>
            </a:r>
            <a:r>
              <a:rPr lang="en-US" dirty="0" err="1"/>
              <a:t>fhoireann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fad le </a:t>
            </a:r>
            <a:r>
              <a:rPr lang="en-US" dirty="0" err="1"/>
              <a:t>chéile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den </a:t>
            </a:r>
            <a:r>
              <a:rPr lang="en-US" dirty="0" err="1"/>
              <a:t>tuiscint</a:t>
            </a:r>
            <a:r>
              <a:rPr lang="en-US" dirty="0"/>
              <a:t> </a:t>
            </a:r>
            <a:r>
              <a:rPr lang="en-US" dirty="0" err="1"/>
              <a:t>chéanna</a:t>
            </a:r>
            <a:r>
              <a:rPr lang="en-US" dirty="0"/>
              <a:t>, sin </a:t>
            </a:r>
            <a:r>
              <a:rPr lang="en-US" dirty="0" err="1"/>
              <a:t>leath</a:t>
            </a:r>
            <a:r>
              <a:rPr lang="en-US" dirty="0"/>
              <a:t> an </a:t>
            </a:r>
            <a:r>
              <a:rPr lang="en-US" dirty="0" err="1" smtClean="0"/>
              <a:t>chogaidh</a:t>
            </a:r>
            <a:r>
              <a:rPr lang="en-US" dirty="0" smtClean="0"/>
              <a:t>.” 														(</a:t>
            </a:r>
            <a:r>
              <a:rPr lang="en-US" dirty="0"/>
              <a:t>CS2,APO</a:t>
            </a:r>
            <a:r>
              <a:rPr lang="en-US" dirty="0" smtClean="0"/>
              <a:t>).</a:t>
            </a:r>
            <a:endParaRPr lang="en-IE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“…</a:t>
            </a:r>
            <a:r>
              <a:rPr lang="en-US" dirty="0" err="1" smtClean="0"/>
              <a:t>chaithfeadh</a:t>
            </a:r>
            <a:r>
              <a:rPr lang="en-US" dirty="0" smtClean="0"/>
              <a:t> </a:t>
            </a:r>
            <a:r>
              <a:rPr lang="en-US" dirty="0" err="1"/>
              <a:t>muid</a:t>
            </a:r>
            <a:r>
              <a:rPr lang="en-US" dirty="0"/>
              <a:t> an </a:t>
            </a:r>
            <a:r>
              <a:rPr lang="en-US" dirty="0" err="1"/>
              <a:t>fhoireann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fad a </a:t>
            </a:r>
            <a:r>
              <a:rPr lang="en-US" dirty="0" err="1"/>
              <a:t>thabhairt</a:t>
            </a:r>
            <a:r>
              <a:rPr lang="en-US" dirty="0"/>
              <a:t> </a:t>
            </a:r>
            <a:r>
              <a:rPr lang="en-US" dirty="0" err="1"/>
              <a:t>linn</a:t>
            </a:r>
            <a:r>
              <a:rPr lang="en-US" dirty="0"/>
              <a:t> mar </a:t>
            </a:r>
            <a:r>
              <a:rPr lang="en-US" dirty="0" err="1"/>
              <a:t>níl</a:t>
            </a:r>
            <a:r>
              <a:rPr lang="en-US" dirty="0"/>
              <a:t> </a:t>
            </a:r>
            <a:r>
              <a:rPr lang="en-US" dirty="0" err="1"/>
              <a:t>aon</a:t>
            </a:r>
            <a:r>
              <a:rPr lang="en-US" dirty="0"/>
              <a:t> </a:t>
            </a:r>
            <a:r>
              <a:rPr lang="en-US" dirty="0" err="1"/>
              <a:t>mhaith</a:t>
            </a:r>
            <a:r>
              <a:rPr lang="en-US" dirty="0"/>
              <a:t> é </a:t>
            </a:r>
            <a:r>
              <a:rPr lang="en-US" dirty="0" err="1"/>
              <a:t>seo</a:t>
            </a:r>
            <a:r>
              <a:rPr lang="en-US" dirty="0"/>
              <a:t> a </a:t>
            </a:r>
            <a:r>
              <a:rPr lang="en-US" dirty="0" err="1"/>
              <a:t>dhéanamh</a:t>
            </a:r>
            <a:r>
              <a:rPr lang="en-US" dirty="0"/>
              <a:t> </a:t>
            </a:r>
            <a:r>
              <a:rPr lang="en-US" dirty="0" err="1"/>
              <a:t>tríd</a:t>
            </a:r>
            <a:r>
              <a:rPr lang="en-US" dirty="0"/>
              <a:t> an </a:t>
            </a:r>
            <a:r>
              <a:rPr lang="en-US" dirty="0" err="1"/>
              <a:t>gcúldoras</a:t>
            </a:r>
            <a:r>
              <a:rPr lang="en-US" dirty="0"/>
              <a:t> mar go </a:t>
            </a:r>
            <a:r>
              <a:rPr lang="en-US" dirty="0" err="1"/>
              <a:t>mbíonn</a:t>
            </a:r>
            <a:r>
              <a:rPr lang="en-US" dirty="0"/>
              <a:t> </a:t>
            </a:r>
            <a:r>
              <a:rPr lang="en-US" dirty="0" err="1"/>
              <a:t>impleachtaí</a:t>
            </a:r>
            <a:r>
              <a:rPr lang="en-US" dirty="0"/>
              <a:t> ag </a:t>
            </a:r>
            <a:r>
              <a:rPr lang="en-US" dirty="0" err="1"/>
              <a:t>cleachtas</a:t>
            </a:r>
            <a:r>
              <a:rPr lang="en-US" dirty="0"/>
              <a:t> mar </a:t>
            </a:r>
            <a:r>
              <a:rPr lang="en-US" dirty="0" err="1"/>
              <a:t>seo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mhúinteoirí</a:t>
            </a:r>
            <a:r>
              <a:rPr lang="en-US" dirty="0"/>
              <a:t> </a:t>
            </a:r>
            <a:r>
              <a:rPr lang="en-US" dirty="0" err="1" smtClean="0"/>
              <a:t>eile</a:t>
            </a:r>
            <a:r>
              <a:rPr lang="en-US" dirty="0" smtClean="0"/>
              <a:t>.” 									(CS3, APO)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209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Ceannaireacht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Seachaint</a:t>
            </a:r>
            <a:r>
              <a:rPr lang="en-IE" dirty="0" smtClean="0"/>
              <a:t> </a:t>
            </a:r>
            <a:r>
              <a:rPr lang="en-IE" dirty="0" err="1" smtClean="0"/>
              <a:t>Coimhlinte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Bhí</a:t>
            </a:r>
            <a:r>
              <a:rPr lang="en-US" dirty="0" smtClean="0"/>
              <a:t> </a:t>
            </a:r>
            <a:r>
              <a:rPr lang="en-US" dirty="0" err="1"/>
              <a:t>daoine</a:t>
            </a:r>
            <a:r>
              <a:rPr lang="en-US" dirty="0"/>
              <a:t> </a:t>
            </a:r>
            <a:r>
              <a:rPr lang="en-US" dirty="0" err="1"/>
              <a:t>ann</a:t>
            </a:r>
            <a:r>
              <a:rPr lang="en-US" dirty="0"/>
              <a:t> a </a:t>
            </a:r>
            <a:r>
              <a:rPr lang="en-US" dirty="0" err="1"/>
              <a:t>bhí</a:t>
            </a:r>
            <a:r>
              <a:rPr lang="en-US" dirty="0"/>
              <a:t> ag </a:t>
            </a:r>
            <a:r>
              <a:rPr lang="en-US" dirty="0" err="1"/>
              <a:t>iarraidh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en-US" dirty="0" err="1" smtClean="0"/>
              <a:t>múineadh</a:t>
            </a:r>
            <a:r>
              <a:rPr lang="en-US" dirty="0" smtClean="0"/>
              <a:t> </a:t>
            </a:r>
            <a:r>
              <a:rPr lang="en-US" dirty="0"/>
              <a:t>an </a:t>
            </a:r>
            <a:r>
              <a:rPr lang="en-US" dirty="0" err="1"/>
              <a:t>Bhéarla</a:t>
            </a:r>
            <a:r>
              <a:rPr lang="en-US" dirty="0"/>
              <a:t>] a </a:t>
            </a:r>
            <a:r>
              <a:rPr lang="en-US" dirty="0" err="1"/>
              <a:t>fhágáil</a:t>
            </a:r>
            <a:r>
              <a:rPr lang="en-US" dirty="0"/>
              <a:t> go </a:t>
            </a:r>
            <a:r>
              <a:rPr lang="en-US" dirty="0" err="1"/>
              <a:t>dtí</a:t>
            </a:r>
            <a:r>
              <a:rPr lang="en-US" dirty="0"/>
              <a:t> rang an h-</a:t>
            </a:r>
            <a:r>
              <a:rPr lang="en-US" dirty="0" err="1"/>
              <a:t>aon</a:t>
            </a:r>
            <a:r>
              <a:rPr lang="en-US" dirty="0"/>
              <a:t> mar </a:t>
            </a:r>
            <a:r>
              <a:rPr lang="en-US" dirty="0" smtClean="0"/>
              <a:t>a </a:t>
            </a: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luaite</a:t>
            </a:r>
            <a:r>
              <a:rPr lang="en-US" dirty="0"/>
              <a:t> ag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tuismitheoirí</a:t>
            </a:r>
            <a:r>
              <a:rPr lang="en-US" dirty="0"/>
              <a:t> [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litir</a:t>
            </a:r>
            <a:r>
              <a:rPr lang="en-US" dirty="0"/>
              <a:t> </a:t>
            </a:r>
            <a:r>
              <a:rPr lang="en-US" dirty="0" err="1"/>
              <a:t>ghearáin</a:t>
            </a:r>
            <a:r>
              <a:rPr lang="en-US" dirty="0"/>
              <a:t>], </a:t>
            </a: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daoine</a:t>
            </a:r>
            <a:r>
              <a:rPr lang="en-US" dirty="0"/>
              <a:t> ag </a:t>
            </a:r>
            <a:r>
              <a:rPr lang="en-US" dirty="0" err="1"/>
              <a:t>ceapadh</a:t>
            </a:r>
            <a:r>
              <a:rPr lang="en-US" dirty="0"/>
              <a:t> </a:t>
            </a:r>
            <a:r>
              <a:rPr lang="en-US" dirty="0" err="1"/>
              <a:t>gur</a:t>
            </a:r>
            <a:r>
              <a:rPr lang="en-US" dirty="0"/>
              <a:t> </a:t>
            </a:r>
            <a:r>
              <a:rPr lang="en-US" dirty="0" err="1" smtClean="0"/>
              <a:t>cheart</a:t>
            </a:r>
            <a:r>
              <a:rPr lang="en-US" dirty="0" smtClean="0"/>
              <a:t>…go </a:t>
            </a:r>
            <a:r>
              <a:rPr lang="en-US" dirty="0" err="1"/>
              <a:t>mbeadh</a:t>
            </a:r>
            <a:r>
              <a:rPr lang="en-US" dirty="0"/>
              <a:t> </a:t>
            </a:r>
            <a:r>
              <a:rPr lang="en-US" dirty="0" err="1"/>
              <a:t>Béarla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Gaeilge</a:t>
            </a:r>
            <a:r>
              <a:rPr lang="en-US" dirty="0"/>
              <a:t> á </a:t>
            </a:r>
            <a:r>
              <a:rPr lang="en-US" dirty="0" err="1"/>
              <a:t>múineadh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naíonáin</a:t>
            </a:r>
            <a:r>
              <a:rPr lang="en-US" dirty="0" smtClean="0"/>
              <a:t> </a:t>
            </a:r>
            <a:r>
              <a:rPr lang="en-US" dirty="0" err="1"/>
              <a:t>bheaga</a:t>
            </a:r>
            <a:r>
              <a:rPr lang="en-US" dirty="0"/>
              <a:t> [ach] </a:t>
            </a: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formhór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ndaoine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ndáiríre</a:t>
            </a:r>
            <a:r>
              <a:rPr lang="en-US" dirty="0"/>
              <a:t> ag </a:t>
            </a:r>
            <a:r>
              <a:rPr lang="en-US" dirty="0" err="1"/>
              <a:t>iarraidh</a:t>
            </a:r>
            <a:r>
              <a:rPr lang="en-US" dirty="0"/>
              <a:t> </a:t>
            </a:r>
            <a:r>
              <a:rPr lang="en-US" dirty="0" err="1"/>
              <a:t>tús</a:t>
            </a:r>
            <a:r>
              <a:rPr lang="en-US" dirty="0"/>
              <a:t> a </a:t>
            </a:r>
            <a:r>
              <a:rPr lang="en-US" dirty="0" err="1"/>
              <a:t>chur</a:t>
            </a:r>
            <a:r>
              <a:rPr lang="en-US" dirty="0"/>
              <a:t> leis an </a:t>
            </a:r>
            <a:r>
              <a:rPr lang="en-US" dirty="0" err="1" smtClean="0"/>
              <a:t>mBéarla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naíonáin</a:t>
            </a:r>
            <a:r>
              <a:rPr lang="en-US" dirty="0"/>
              <a:t> </a:t>
            </a:r>
            <a:r>
              <a:rPr lang="en-US" dirty="0" err="1"/>
              <a:t>mhóra</a:t>
            </a:r>
            <a:r>
              <a:rPr lang="en-US" dirty="0"/>
              <a:t>’(APO</a:t>
            </a:r>
            <a:r>
              <a:rPr lang="en-US" dirty="0" smtClean="0"/>
              <a:t>).” </a:t>
            </a:r>
            <a:endParaRPr lang="en-IE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	(CS3, APO)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515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Ceannaireacht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Seachaint</a:t>
            </a:r>
            <a:r>
              <a:rPr lang="en-IE" dirty="0" smtClean="0"/>
              <a:t> </a:t>
            </a:r>
            <a:r>
              <a:rPr lang="en-IE" dirty="0" err="1" smtClean="0"/>
              <a:t>Coimhlinte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b="1" dirty="0" err="1" smtClean="0"/>
              <a:t>Tábhacht</a:t>
            </a:r>
            <a:r>
              <a:rPr lang="en-IE" b="1" dirty="0" smtClean="0"/>
              <a:t> </a:t>
            </a:r>
            <a:r>
              <a:rPr lang="en-IE" b="1" dirty="0" err="1" smtClean="0"/>
              <a:t>na</a:t>
            </a:r>
            <a:r>
              <a:rPr lang="en-IE" b="1" dirty="0" smtClean="0"/>
              <a:t> </a:t>
            </a:r>
            <a:r>
              <a:rPr lang="en-IE" b="1" dirty="0" err="1" smtClean="0"/>
              <a:t>Litríochta</a:t>
            </a:r>
            <a:r>
              <a:rPr lang="en-IE" b="1" dirty="0"/>
              <a:t>!</a:t>
            </a:r>
            <a:endParaRPr lang="en-IE" b="1" dirty="0" smtClean="0"/>
          </a:p>
          <a:p>
            <a:pPr marL="0" indent="0">
              <a:buNone/>
            </a:pPr>
            <a:r>
              <a:rPr lang="en-US" dirty="0" err="1"/>
              <a:t>B</a:t>
            </a:r>
            <a:r>
              <a:rPr lang="en-US" dirty="0" err="1" smtClean="0"/>
              <a:t>hí</a:t>
            </a:r>
            <a:r>
              <a:rPr lang="en-US" dirty="0" smtClean="0"/>
              <a:t> </a:t>
            </a:r>
            <a:r>
              <a:rPr lang="en-US" dirty="0" err="1"/>
              <a:t>mise</a:t>
            </a:r>
            <a:r>
              <a:rPr lang="en-US" dirty="0"/>
              <a:t> in </a:t>
            </a:r>
            <a:r>
              <a:rPr lang="en-US" dirty="0" err="1"/>
              <a:t>ann</a:t>
            </a:r>
            <a:r>
              <a:rPr lang="en-US" dirty="0"/>
              <a:t> a </a:t>
            </a:r>
            <a:r>
              <a:rPr lang="en-US" dirty="0" err="1" smtClean="0"/>
              <a:t>thaispeáint</a:t>
            </a:r>
            <a:r>
              <a:rPr lang="en-US" dirty="0" smtClean="0"/>
              <a:t> </a:t>
            </a:r>
            <a:r>
              <a:rPr lang="en-US" dirty="0" err="1"/>
              <a:t>dóibh</a:t>
            </a:r>
            <a:r>
              <a:rPr lang="en-US" dirty="0"/>
              <a:t> [an </a:t>
            </a:r>
            <a:r>
              <a:rPr lang="en-US" dirty="0" err="1"/>
              <a:t>fhoireann</a:t>
            </a:r>
            <a:r>
              <a:rPr lang="en-US" dirty="0"/>
              <a:t> </a:t>
            </a:r>
            <a:r>
              <a:rPr lang="en-US" dirty="0" err="1"/>
              <a:t>scoile</a:t>
            </a:r>
            <a:r>
              <a:rPr lang="en-US" dirty="0"/>
              <a:t>] an </a:t>
            </a:r>
            <a:r>
              <a:rPr lang="en-US" dirty="0" err="1"/>
              <a:t>taighde</a:t>
            </a:r>
            <a:r>
              <a:rPr lang="en-US" dirty="0"/>
              <a:t> ó </a:t>
            </a:r>
            <a:r>
              <a:rPr lang="en-US" dirty="0" err="1"/>
              <a:t>Cheanada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ó </a:t>
            </a:r>
            <a:r>
              <a:rPr lang="en-US" dirty="0" err="1"/>
              <a:t>thíortha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 </a:t>
            </a:r>
            <a:r>
              <a:rPr lang="en-US" dirty="0" err="1"/>
              <a:t>ina</a:t>
            </a:r>
            <a:r>
              <a:rPr lang="en-US" dirty="0"/>
              <a:t> </a:t>
            </a:r>
            <a:r>
              <a:rPr lang="en-US" dirty="0" err="1"/>
              <a:t>raibh</a:t>
            </a:r>
            <a:r>
              <a:rPr lang="en-US" dirty="0"/>
              <a:t> an </a:t>
            </a:r>
            <a:r>
              <a:rPr lang="en-US" dirty="0" err="1"/>
              <a:t>tumoideachas</a:t>
            </a:r>
            <a:r>
              <a:rPr lang="en-US" dirty="0"/>
              <a:t> ag </a:t>
            </a:r>
            <a:r>
              <a:rPr lang="en-US" dirty="0" err="1"/>
              <a:t>oibriú</a:t>
            </a:r>
            <a:r>
              <a:rPr lang="en-US" dirty="0"/>
              <a:t> </a:t>
            </a:r>
            <a:r>
              <a:rPr lang="en-US" dirty="0" err="1"/>
              <a:t>amach</a:t>
            </a:r>
            <a:r>
              <a:rPr lang="en-US" dirty="0"/>
              <a:t> go </a:t>
            </a:r>
            <a:r>
              <a:rPr lang="en-US" dirty="0" err="1"/>
              <a:t>maith</a:t>
            </a:r>
            <a:r>
              <a:rPr lang="en-US" dirty="0"/>
              <a:t>’ </a:t>
            </a:r>
            <a:r>
              <a:rPr lang="en-US" dirty="0" smtClean="0"/>
              <a:t>(CS3, APO)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3591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An </a:t>
            </a:r>
            <a:r>
              <a:rPr lang="en-IE" dirty="0" err="1" smtClean="0"/>
              <a:t>Roinn</a:t>
            </a:r>
            <a:r>
              <a:rPr lang="en-IE" dirty="0" smtClean="0"/>
              <a:t> </a:t>
            </a:r>
            <a:r>
              <a:rPr lang="en-IE" dirty="0" err="1" smtClean="0"/>
              <a:t>Oideachais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Scileanna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Caithfear</a:t>
            </a:r>
            <a:r>
              <a:rPr lang="en-US" dirty="0"/>
              <a:t> </a:t>
            </a:r>
            <a:r>
              <a:rPr lang="en-US" dirty="0" err="1"/>
              <a:t>daoine</a:t>
            </a:r>
            <a:r>
              <a:rPr lang="en-US" dirty="0"/>
              <a:t> a </a:t>
            </a:r>
            <a:r>
              <a:rPr lang="en-US" dirty="0" err="1"/>
              <a:t>chur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an </a:t>
            </a:r>
            <a:r>
              <a:rPr lang="en-US" dirty="0" err="1"/>
              <a:t>eolas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gcónaí</a:t>
            </a:r>
            <a:r>
              <a:rPr lang="en-US" dirty="0"/>
              <a:t> </a:t>
            </a:r>
            <a:r>
              <a:rPr lang="en-US" dirty="0" err="1"/>
              <a:t>toisc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dtagann</a:t>
            </a:r>
            <a:r>
              <a:rPr lang="en-US" dirty="0"/>
              <a:t> </a:t>
            </a:r>
            <a:r>
              <a:rPr lang="en-US" dirty="0" err="1"/>
              <a:t>aon</a:t>
            </a:r>
            <a:r>
              <a:rPr lang="en-US" dirty="0"/>
              <a:t> </a:t>
            </a:r>
            <a:r>
              <a:rPr lang="en-US" dirty="0" err="1"/>
              <a:t>eolas</a:t>
            </a:r>
            <a:r>
              <a:rPr lang="en-US" dirty="0"/>
              <a:t> </a:t>
            </a:r>
            <a:r>
              <a:rPr lang="en-US" dirty="0" err="1"/>
              <a:t>ón</a:t>
            </a:r>
            <a:r>
              <a:rPr lang="en-US" dirty="0"/>
              <a:t> </a:t>
            </a:r>
            <a:r>
              <a:rPr lang="en-US" dirty="0" err="1"/>
              <a:t>roinn</a:t>
            </a:r>
            <a:r>
              <a:rPr lang="en-US" dirty="0"/>
              <a:t> 	</a:t>
            </a:r>
            <a:r>
              <a:rPr lang="en-US" dirty="0" err="1" smtClean="0"/>
              <a:t>Oideachais</a:t>
            </a:r>
            <a:r>
              <a:rPr lang="en-US" dirty="0" smtClean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mbíonn</a:t>
            </a:r>
            <a:r>
              <a:rPr lang="en-US" dirty="0"/>
              <a:t> </a:t>
            </a:r>
            <a:r>
              <a:rPr lang="en-US" dirty="0" err="1"/>
              <a:t>treoracha</a:t>
            </a:r>
            <a:r>
              <a:rPr lang="en-US" dirty="0"/>
              <a:t> </a:t>
            </a:r>
            <a:r>
              <a:rPr lang="en-US" dirty="0" err="1"/>
              <a:t>cearta</a:t>
            </a:r>
            <a:r>
              <a:rPr lang="en-US" dirty="0"/>
              <a:t> </a:t>
            </a:r>
            <a:r>
              <a:rPr lang="en-US" dirty="0" err="1"/>
              <a:t>acu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leith</a:t>
            </a:r>
            <a:r>
              <a:rPr lang="en-US" dirty="0"/>
              <a:t> an </a:t>
            </a:r>
            <a:r>
              <a:rPr lang="en-US" dirty="0" err="1"/>
              <a:t>tumoideachais</a:t>
            </a:r>
            <a:r>
              <a:rPr lang="en-US" dirty="0"/>
              <a:t> </a:t>
            </a:r>
            <a:r>
              <a:rPr lang="en-US" dirty="0" smtClean="0"/>
              <a:t>(CS1, APO)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695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Polasaí</a:t>
            </a:r>
            <a:r>
              <a:rPr lang="en-IE" dirty="0" smtClean="0"/>
              <a:t> don </a:t>
            </a:r>
            <a:r>
              <a:rPr lang="en-IE" dirty="0" err="1" smtClean="0"/>
              <a:t>Oideachas</a:t>
            </a:r>
            <a:r>
              <a:rPr lang="en-IE" dirty="0" smtClean="0"/>
              <a:t> </a:t>
            </a:r>
            <a:r>
              <a:rPr lang="en-IE" dirty="0" err="1" smtClean="0"/>
              <a:t>Gaeltachta</a:t>
            </a:r>
            <a:r>
              <a:rPr lang="en-IE" dirty="0" smtClean="0"/>
              <a:t> 2017-2022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6090"/>
            <a:ext cx="8229600" cy="4222750"/>
          </a:xfrm>
        </p:spPr>
        <p:txBody>
          <a:bodyPr/>
          <a:lstStyle/>
          <a:p>
            <a:pPr marL="0" indent="0">
              <a:buNone/>
            </a:pPr>
            <a:r>
              <a:rPr lang="en-IE" dirty="0" err="1" smtClean="0"/>
              <a:t>Próiseas</a:t>
            </a:r>
            <a:r>
              <a:rPr lang="en-IE" dirty="0" smtClean="0"/>
              <a:t> </a:t>
            </a:r>
            <a:r>
              <a:rPr lang="en-IE" dirty="0" err="1" smtClean="0"/>
              <a:t>Aitheantais</a:t>
            </a:r>
            <a:r>
              <a:rPr lang="en-IE" dirty="0" smtClean="0"/>
              <a:t> </a:t>
            </a:r>
            <a:r>
              <a:rPr lang="en-IE" dirty="0" err="1" smtClean="0"/>
              <a:t>Scoileanna</a:t>
            </a:r>
            <a:r>
              <a:rPr lang="en-IE" dirty="0" smtClean="0"/>
              <a:t> </a:t>
            </a:r>
            <a:r>
              <a:rPr lang="en-IE" dirty="0" err="1" smtClean="0"/>
              <a:t>Gaeltachta</a:t>
            </a:r>
            <a:endParaRPr lang="en-IE" dirty="0" smtClean="0"/>
          </a:p>
          <a:p>
            <a:pPr lvl="1"/>
            <a:r>
              <a:rPr lang="en-IE" dirty="0" err="1" smtClean="0"/>
              <a:t>Clár</a:t>
            </a:r>
            <a:r>
              <a:rPr lang="en-IE" dirty="0" smtClean="0"/>
              <a:t> </a:t>
            </a:r>
            <a:r>
              <a:rPr lang="en-IE" dirty="0" err="1" smtClean="0"/>
              <a:t>lántumtha</a:t>
            </a:r>
            <a:r>
              <a:rPr lang="en-IE" dirty="0" smtClean="0"/>
              <a:t> </a:t>
            </a:r>
            <a:r>
              <a:rPr lang="en-IE" dirty="0" err="1" smtClean="0"/>
              <a:t>dhá</a:t>
            </a:r>
            <a:r>
              <a:rPr lang="en-IE" dirty="0" smtClean="0"/>
              <a:t> </a:t>
            </a:r>
            <a:r>
              <a:rPr lang="en-IE" dirty="0" err="1" smtClean="0"/>
              <a:t>bhliain</a:t>
            </a:r>
            <a:r>
              <a:rPr lang="en-IE" dirty="0" smtClean="0"/>
              <a:t> a </a:t>
            </a:r>
            <a:r>
              <a:rPr lang="en-IE" dirty="0" err="1" smtClean="0"/>
              <a:t>chur</a:t>
            </a:r>
            <a:r>
              <a:rPr lang="en-IE" dirty="0" smtClean="0"/>
              <a:t> </a:t>
            </a:r>
            <a:r>
              <a:rPr lang="en-IE" dirty="0" err="1" smtClean="0"/>
              <a:t>i</a:t>
            </a:r>
            <a:r>
              <a:rPr lang="en-IE" dirty="0" smtClean="0"/>
              <a:t> </a:t>
            </a:r>
            <a:r>
              <a:rPr lang="en-IE" dirty="0" err="1" smtClean="0"/>
              <a:t>bhfeidhm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tsraith</a:t>
            </a:r>
            <a:r>
              <a:rPr lang="en-IE" dirty="0" smtClean="0"/>
              <a:t> </a:t>
            </a:r>
            <a:r>
              <a:rPr lang="en-IE" dirty="0" err="1" smtClean="0"/>
              <a:t>naíonán</a:t>
            </a:r>
            <a:r>
              <a:rPr lang="en-IE" dirty="0" smtClean="0"/>
              <a:t>…</a:t>
            </a:r>
            <a:r>
              <a:rPr lang="en-IE" b="1" dirty="0" err="1" smtClean="0"/>
              <a:t>nach</a:t>
            </a:r>
            <a:r>
              <a:rPr lang="en-IE" b="1" dirty="0" smtClean="0"/>
              <a:t> </a:t>
            </a:r>
            <a:r>
              <a:rPr lang="en-IE" b="1" dirty="0" err="1" smtClean="0"/>
              <a:t>múinfear</a:t>
            </a:r>
            <a:r>
              <a:rPr lang="en-IE" b="1" dirty="0" smtClean="0"/>
              <a:t> </a:t>
            </a:r>
            <a:r>
              <a:rPr lang="en-IE" b="1" dirty="0" err="1" smtClean="0"/>
              <a:t>Béarla</a:t>
            </a:r>
            <a:r>
              <a:rPr lang="en-IE" b="1" dirty="0" smtClean="0"/>
              <a:t> </a:t>
            </a:r>
            <a:r>
              <a:rPr lang="en-IE" b="1" dirty="0" err="1" smtClean="0"/>
              <a:t>ar</a:t>
            </a:r>
            <a:r>
              <a:rPr lang="en-IE" b="1" dirty="0" smtClean="0"/>
              <a:t> </a:t>
            </a:r>
            <a:r>
              <a:rPr lang="en-IE" b="1" dirty="0" err="1" smtClean="0"/>
              <a:t>bith</a:t>
            </a:r>
            <a:r>
              <a:rPr lang="en-IE" b="1" dirty="0" smtClean="0"/>
              <a:t> </a:t>
            </a:r>
            <a:r>
              <a:rPr lang="en-IE" b="1" dirty="0" err="1" smtClean="0"/>
              <a:t>lena</a:t>
            </a:r>
            <a:r>
              <a:rPr lang="en-IE" b="1" dirty="0" smtClean="0"/>
              <a:t> </a:t>
            </a:r>
            <a:r>
              <a:rPr lang="en-IE" b="1" dirty="0" err="1" smtClean="0"/>
              <a:t>linn</a:t>
            </a:r>
            <a:endParaRPr lang="en-IE" b="1" dirty="0" smtClean="0"/>
          </a:p>
          <a:p>
            <a:pPr lvl="1"/>
            <a:r>
              <a:rPr lang="en-IE" dirty="0" err="1" smtClean="0"/>
              <a:t>Aird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leith</a:t>
            </a:r>
            <a:r>
              <a:rPr lang="en-IE" dirty="0" smtClean="0"/>
              <a:t> a </a:t>
            </a:r>
            <a:r>
              <a:rPr lang="en-IE" dirty="0" err="1" smtClean="0"/>
              <a:t>dhíriú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riachtanais</a:t>
            </a:r>
            <a:r>
              <a:rPr lang="en-IE" dirty="0" smtClean="0"/>
              <a:t> </a:t>
            </a:r>
            <a:r>
              <a:rPr lang="en-IE" dirty="0" err="1" smtClean="0"/>
              <a:t>teanga</a:t>
            </a:r>
            <a:r>
              <a:rPr lang="en-IE" dirty="0" smtClean="0"/>
              <a:t> </a:t>
            </a:r>
            <a:r>
              <a:rPr lang="en-IE" b="1" dirty="0" err="1" smtClean="0"/>
              <a:t>idirdhealaithe</a:t>
            </a:r>
            <a:r>
              <a:rPr lang="en-IE" dirty="0" smtClean="0"/>
              <a:t> </a:t>
            </a:r>
            <a:r>
              <a:rPr lang="en-IE" dirty="0" err="1" smtClean="0"/>
              <a:t>na</a:t>
            </a:r>
            <a:r>
              <a:rPr lang="en-IE" dirty="0" smtClean="0"/>
              <a:t> </a:t>
            </a:r>
            <a:r>
              <a:rPr lang="en-IE" dirty="0" err="1" smtClean="0"/>
              <a:t>gcainteoirí</a:t>
            </a:r>
            <a:r>
              <a:rPr lang="en-IE" dirty="0" smtClean="0"/>
              <a:t> </a:t>
            </a:r>
            <a:r>
              <a:rPr lang="en-IE" dirty="0" err="1" smtClean="0"/>
              <a:t>dúchais</a:t>
            </a:r>
            <a:r>
              <a:rPr lang="en-IE" dirty="0" smtClean="0"/>
              <a:t> </a:t>
            </a:r>
            <a:r>
              <a:rPr lang="en-IE" dirty="0" err="1" smtClean="0"/>
              <a:t>Gaeilge</a:t>
            </a:r>
            <a:r>
              <a:rPr lang="en-IE" dirty="0" smtClean="0"/>
              <a:t> </a:t>
            </a:r>
            <a:r>
              <a:rPr lang="en-IE" dirty="0" err="1" smtClean="0"/>
              <a:t>chomh</a:t>
            </a:r>
            <a:r>
              <a:rPr lang="en-IE" dirty="0" smtClean="0"/>
              <a:t> </a:t>
            </a:r>
            <a:r>
              <a:rPr lang="en-IE" dirty="0" err="1" smtClean="0"/>
              <a:t>maith</a:t>
            </a:r>
            <a:r>
              <a:rPr lang="en-IE" dirty="0" smtClean="0"/>
              <a:t> le </a:t>
            </a:r>
            <a:r>
              <a:rPr lang="en-IE" dirty="0" err="1" smtClean="0"/>
              <a:t>foghlaimeoirí</a:t>
            </a:r>
            <a:r>
              <a:rPr lang="en-IE" dirty="0" smtClean="0"/>
              <a:t> </a:t>
            </a:r>
            <a:r>
              <a:rPr lang="en-IE" dirty="0" err="1" smtClean="0"/>
              <a:t>Gaeilge</a:t>
            </a:r>
            <a:endParaRPr lang="en-IE" dirty="0" smtClean="0"/>
          </a:p>
          <a:p>
            <a:pPr lvl="1"/>
            <a:r>
              <a:rPr lang="en-IE" b="1" dirty="0" err="1" smtClean="0"/>
              <a:t>Tacú</a:t>
            </a:r>
            <a:r>
              <a:rPr lang="en-IE" b="1" dirty="0" smtClean="0"/>
              <a:t> </a:t>
            </a:r>
            <a:r>
              <a:rPr lang="en-IE" b="1" dirty="0" err="1" smtClean="0"/>
              <a:t>lena</a:t>
            </a:r>
            <a:r>
              <a:rPr lang="en-IE" b="1" dirty="0" smtClean="0"/>
              <a:t> </a:t>
            </a:r>
            <a:r>
              <a:rPr lang="en-IE" b="1" dirty="0" err="1" smtClean="0"/>
              <a:t>bpobal</a:t>
            </a:r>
            <a:r>
              <a:rPr lang="en-IE" b="1" dirty="0" smtClean="0"/>
              <a:t> </a:t>
            </a:r>
            <a:r>
              <a:rPr lang="en-IE" b="1" dirty="0" err="1" smtClean="0"/>
              <a:t>scoile</a:t>
            </a:r>
            <a:r>
              <a:rPr lang="en-IE" dirty="0" smtClean="0"/>
              <a:t>…</a:t>
            </a:r>
            <a:r>
              <a:rPr lang="en-IE" dirty="0" err="1" smtClean="0"/>
              <a:t>trí</a:t>
            </a:r>
            <a:r>
              <a:rPr lang="en-IE" dirty="0" smtClean="0"/>
              <a:t> </a:t>
            </a:r>
            <a:r>
              <a:rPr lang="en-IE" dirty="0" err="1" smtClean="0"/>
              <a:t>chuidiú</a:t>
            </a:r>
            <a:r>
              <a:rPr lang="en-IE" dirty="0" smtClean="0"/>
              <a:t> le </a:t>
            </a:r>
            <a:r>
              <a:rPr lang="en-IE" dirty="0" err="1" smtClean="0"/>
              <a:t>húsáid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cothabháil</a:t>
            </a:r>
            <a:r>
              <a:rPr lang="en-IE" dirty="0" smtClean="0"/>
              <a:t> </a:t>
            </a:r>
            <a:r>
              <a:rPr lang="en-IE" dirty="0" err="1" smtClean="0"/>
              <a:t>na</a:t>
            </a:r>
            <a:r>
              <a:rPr lang="en-IE" dirty="0" smtClean="0"/>
              <a:t> </a:t>
            </a:r>
            <a:r>
              <a:rPr lang="en-IE" dirty="0" err="1" smtClean="0"/>
              <a:t>Gaeilge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scoil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phobal</a:t>
            </a:r>
            <a:r>
              <a:rPr lang="en-IE" dirty="0" smtClean="0"/>
              <a:t> </a:t>
            </a:r>
            <a:r>
              <a:rPr lang="en-IE" dirty="0" err="1" smtClean="0"/>
              <a:t>áitiúil</a:t>
            </a:r>
            <a:r>
              <a:rPr lang="en-IE" dirty="0" smtClean="0"/>
              <a:t> </a:t>
            </a:r>
            <a:r>
              <a:rPr lang="en-IE" dirty="0" err="1" smtClean="0"/>
              <a:t>Gaeltachta</a:t>
            </a:r>
            <a:r>
              <a:rPr lang="en-IE" dirty="0" smtClean="0"/>
              <a:t>.</a:t>
            </a:r>
          </a:p>
          <a:p>
            <a:pPr marL="457200" lvl="1" indent="0">
              <a:buNone/>
            </a:pPr>
            <a:r>
              <a:rPr lang="en-IE" dirty="0"/>
              <a:t>	</a:t>
            </a:r>
            <a:r>
              <a:rPr lang="en-IE" dirty="0" smtClean="0"/>
              <a:t>										(ROS, 2016: 8)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8667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 </a:t>
            </a:r>
            <a:r>
              <a:rPr lang="en-IE" dirty="0" err="1" smtClean="0"/>
              <a:t>raibh</a:t>
            </a:r>
            <a:r>
              <a:rPr lang="en-IE" dirty="0" smtClean="0"/>
              <a:t> </a:t>
            </a:r>
            <a:r>
              <a:rPr lang="en-IE" dirty="0" err="1" smtClean="0"/>
              <a:t>míle</a:t>
            </a:r>
            <a:r>
              <a:rPr lang="en-IE" dirty="0" smtClean="0"/>
              <a:t> </a:t>
            </a:r>
            <a:r>
              <a:rPr lang="en-IE" dirty="0" err="1" smtClean="0"/>
              <a:t>maith</a:t>
            </a:r>
            <a:r>
              <a:rPr lang="en-IE" dirty="0" smtClean="0"/>
              <a:t> </a:t>
            </a:r>
            <a:r>
              <a:rPr lang="en-IE" dirty="0" err="1" smtClean="0"/>
              <a:t>agaibh</a:t>
            </a:r>
            <a:r>
              <a:rPr lang="en-IE" dirty="0" smtClean="0"/>
              <a:t>!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sz="7200" b="1" dirty="0" smtClean="0"/>
              <a:t>Aon </a:t>
            </a:r>
            <a:r>
              <a:rPr lang="en-IE" sz="7200" b="1" dirty="0" err="1" smtClean="0"/>
              <a:t>Cheist</a:t>
            </a:r>
            <a:r>
              <a:rPr lang="en-IE" sz="7200" b="1" dirty="0" smtClean="0"/>
              <a:t>?</a:t>
            </a:r>
          </a:p>
          <a:p>
            <a:pPr marL="0" indent="0" algn="ctr">
              <a:buNone/>
            </a:pPr>
            <a:endParaRPr lang="en-IE" b="1" dirty="0" smtClean="0"/>
          </a:p>
          <a:p>
            <a:pPr marL="0" indent="0" algn="ctr">
              <a:buNone/>
            </a:pPr>
            <a:endParaRPr lang="en-IE" b="1" dirty="0"/>
          </a:p>
          <a:p>
            <a:pPr marL="0" indent="0" algn="ctr">
              <a:buNone/>
            </a:pPr>
            <a:r>
              <a:rPr lang="en-IE" i="1" dirty="0"/>
              <a:t>Dr </a:t>
            </a:r>
            <a:r>
              <a:rPr lang="en-IE" i="1" dirty="0" err="1"/>
              <a:t>Conchúr</a:t>
            </a:r>
            <a:r>
              <a:rPr lang="en-IE" i="1" dirty="0"/>
              <a:t> Ó </a:t>
            </a:r>
            <a:r>
              <a:rPr lang="en-IE" i="1" dirty="0" err="1"/>
              <a:t>Brolcháin</a:t>
            </a:r>
            <a:r>
              <a:rPr lang="en-IE" i="1" dirty="0"/>
              <a:t> </a:t>
            </a:r>
          </a:p>
          <a:p>
            <a:pPr marL="0" indent="0" algn="ctr">
              <a:buNone/>
            </a:pPr>
            <a:r>
              <a:rPr lang="en-IE" i="1" dirty="0">
                <a:hlinkClick r:id="rId2"/>
              </a:rPr>
              <a:t>conchur.obrolchain@mic.ul.ie</a:t>
            </a:r>
            <a:endParaRPr lang="en-IE" i="1" dirty="0"/>
          </a:p>
          <a:p>
            <a:pPr marL="0" indent="0" algn="ctr">
              <a:buNone/>
            </a:pPr>
            <a:r>
              <a:rPr lang="en-IE" i="1" dirty="0"/>
              <a:t>Twitter: @</a:t>
            </a:r>
            <a:r>
              <a:rPr lang="en-IE" i="1" dirty="0" err="1"/>
              <a:t>trasteangu</a:t>
            </a:r>
            <a:endParaRPr lang="en-IE" dirty="0"/>
          </a:p>
          <a:p>
            <a:pPr marL="0" indent="0" algn="ctr">
              <a:buNone/>
            </a:pPr>
            <a:endParaRPr lang="en-IE" sz="7200" b="1" dirty="0"/>
          </a:p>
        </p:txBody>
      </p:sp>
    </p:spTree>
    <p:extLst>
      <p:ext uri="{BB962C8B-B14F-4D97-AF65-F5344CB8AC3E}">
        <p14:creationId xmlns:p14="http://schemas.microsoft.com/office/powerpoint/2010/main" val="115262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An </a:t>
            </a:r>
            <a:r>
              <a:rPr lang="en-IE" dirty="0" err="1" smtClean="0"/>
              <a:t>Chéad</a:t>
            </a:r>
            <a:r>
              <a:rPr lang="en-IE" dirty="0" smtClean="0"/>
              <a:t> </a:t>
            </a:r>
            <a:r>
              <a:rPr lang="en-IE" dirty="0" err="1" smtClean="0"/>
              <a:t>Mhórthéama</a:t>
            </a:r>
            <a:r>
              <a:rPr lang="en-IE" dirty="0" smtClean="0"/>
              <a:t>: An </a:t>
            </a:r>
            <a:r>
              <a:rPr lang="en-IE" dirty="0" err="1" smtClean="0"/>
              <a:t>Tumoideachas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on </a:t>
            </a:r>
            <a:r>
              <a:rPr lang="en-US" dirty="0"/>
              <a:t>dream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mbaile</a:t>
            </a:r>
            <a:r>
              <a:rPr lang="en-US" dirty="0"/>
              <a:t> </a:t>
            </a:r>
            <a:r>
              <a:rPr lang="en-US" dirty="0" err="1"/>
              <a:t>atá</a:t>
            </a:r>
            <a:r>
              <a:rPr lang="en-US" dirty="0"/>
              <a:t> ag </a:t>
            </a:r>
            <a:r>
              <a:rPr lang="en-US" dirty="0" err="1"/>
              <a:t>éisteacht</a:t>
            </a:r>
            <a:r>
              <a:rPr lang="en-US" dirty="0"/>
              <a:t> ‘</a:t>
            </a:r>
            <a:r>
              <a:rPr lang="en-US" dirty="0" err="1"/>
              <a:t>séard</a:t>
            </a:r>
            <a:r>
              <a:rPr lang="en-US" dirty="0"/>
              <a:t> a </a:t>
            </a:r>
            <a:r>
              <a:rPr lang="en-US" dirty="0" err="1"/>
              <a:t>chiallaíonn</a:t>
            </a:r>
            <a:r>
              <a:rPr lang="en-US" dirty="0"/>
              <a:t> </a:t>
            </a:r>
            <a:r>
              <a:rPr lang="en-US" dirty="0" err="1"/>
              <a:t>tumoideachas</a:t>
            </a:r>
            <a:r>
              <a:rPr lang="en-US" dirty="0"/>
              <a:t> </a:t>
            </a:r>
            <a:r>
              <a:rPr lang="en-US" dirty="0" err="1"/>
              <a:t>ná</a:t>
            </a:r>
            <a:r>
              <a:rPr lang="en-US" dirty="0"/>
              <a:t>, </a:t>
            </a:r>
            <a:r>
              <a:rPr lang="en-US" dirty="0" err="1" smtClean="0"/>
              <a:t>nach</a:t>
            </a:r>
            <a:r>
              <a:rPr lang="en-US" dirty="0"/>
              <a:t> </a:t>
            </a:r>
            <a:r>
              <a:rPr lang="en-US" dirty="0" err="1" smtClean="0"/>
              <a:t>múinfí</a:t>
            </a:r>
            <a:r>
              <a:rPr lang="en-US" dirty="0" smtClean="0"/>
              <a:t> </a:t>
            </a:r>
            <a:r>
              <a:rPr lang="en-US" dirty="0" err="1" smtClean="0"/>
              <a:t>Béarla</a:t>
            </a:r>
            <a:r>
              <a:rPr lang="en-US" dirty="0" smtClean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bith</a:t>
            </a:r>
            <a:r>
              <a:rPr lang="en-US" dirty="0"/>
              <a:t>...do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naíonáin</a:t>
            </a:r>
            <a:r>
              <a:rPr lang="en-US" dirty="0"/>
              <a:t> </a:t>
            </a:r>
            <a:r>
              <a:rPr lang="en-US" dirty="0" err="1"/>
              <a:t>bheaga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naíonáin</a:t>
            </a:r>
            <a:r>
              <a:rPr lang="en-US" dirty="0"/>
              <a:t> </a:t>
            </a:r>
            <a:r>
              <a:rPr lang="en-US" dirty="0" err="1" smtClean="0"/>
              <a:t>mhóra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/>
              <a:t>Ní</a:t>
            </a:r>
            <a:r>
              <a:rPr lang="en-US" dirty="0"/>
              <a:t> </a:t>
            </a:r>
            <a:r>
              <a:rPr lang="en-US" dirty="0" err="1"/>
              <a:t>Chuaig</a:t>
            </a:r>
            <a:r>
              <a:rPr lang="en-US" dirty="0"/>
              <a:t>, </a:t>
            </a:r>
            <a:r>
              <a:rPr lang="en-US" dirty="0" smtClean="0"/>
              <a:t>2015 in </a:t>
            </a:r>
            <a:r>
              <a:rPr lang="en-US" dirty="0" err="1" smtClean="0"/>
              <a:t>agallamh</a:t>
            </a:r>
            <a:r>
              <a:rPr lang="en-US" dirty="0" smtClean="0"/>
              <a:t> le Ó </a:t>
            </a:r>
            <a:r>
              <a:rPr lang="en-US" dirty="0" err="1" smtClean="0"/>
              <a:t>Brolcháin</a:t>
            </a:r>
            <a:r>
              <a:rPr lang="en-US" dirty="0" smtClean="0"/>
              <a:t>)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4673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Múineadh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: </a:t>
            </a:r>
            <a:r>
              <a:rPr lang="en-IE" dirty="0" err="1" smtClean="0"/>
              <a:t>Ardú</a:t>
            </a:r>
            <a:r>
              <a:rPr lang="en-IE" dirty="0" smtClean="0"/>
              <a:t> </a:t>
            </a:r>
            <a:r>
              <a:rPr lang="en-IE" dirty="0" err="1" smtClean="0"/>
              <a:t>Feasachta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21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Múineadh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: </a:t>
            </a:r>
            <a:r>
              <a:rPr lang="en-IE" dirty="0" err="1" smtClean="0"/>
              <a:t>Ardú</a:t>
            </a:r>
            <a:r>
              <a:rPr lang="en-IE" dirty="0" smtClean="0"/>
              <a:t> </a:t>
            </a:r>
            <a:r>
              <a:rPr lang="en-IE" dirty="0" err="1" smtClean="0"/>
              <a:t>Feasachta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“</a:t>
            </a:r>
            <a:r>
              <a:rPr lang="en-IE" dirty="0" err="1" smtClean="0"/>
              <a:t>Níl</a:t>
            </a:r>
            <a:r>
              <a:rPr lang="en-IE" dirty="0" smtClean="0"/>
              <a:t> </a:t>
            </a:r>
            <a:r>
              <a:rPr lang="en-IE" dirty="0" err="1" smtClean="0"/>
              <a:t>sé</a:t>
            </a:r>
            <a:r>
              <a:rPr lang="en-IE" dirty="0" smtClean="0"/>
              <a:t> </a:t>
            </a:r>
            <a:r>
              <a:rPr lang="en-IE" dirty="0" err="1" smtClean="0"/>
              <a:t>oideachasúil</a:t>
            </a:r>
            <a:r>
              <a:rPr lang="en-IE" dirty="0" smtClean="0"/>
              <a:t>” </a:t>
            </a:r>
          </a:p>
          <a:p>
            <a:pPr marL="0" indent="0">
              <a:buNone/>
            </a:pPr>
            <a:r>
              <a:rPr lang="en-IE" dirty="0" smtClean="0"/>
              <a:t>(</a:t>
            </a:r>
            <a:r>
              <a:rPr lang="en-IE" dirty="0" err="1" smtClean="0"/>
              <a:t>gan</a:t>
            </a:r>
            <a:r>
              <a:rPr lang="en-IE" dirty="0" smtClean="0"/>
              <a:t> </a:t>
            </a:r>
            <a:r>
              <a:rPr lang="en-IE" dirty="0" err="1" smtClean="0"/>
              <a:t>aon</a:t>
            </a:r>
            <a:r>
              <a:rPr lang="en-IE" dirty="0" smtClean="0"/>
              <a:t> </a:t>
            </a:r>
            <a:r>
              <a:rPr lang="en-IE" dirty="0" err="1" smtClean="0"/>
              <a:t>Bhéarla</a:t>
            </a:r>
            <a:r>
              <a:rPr lang="en-IE" dirty="0" smtClean="0"/>
              <a:t> a </a:t>
            </a:r>
            <a:r>
              <a:rPr lang="en-IE" dirty="0" err="1" smtClean="0"/>
              <a:t>mhúineadh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feadh</a:t>
            </a:r>
            <a:r>
              <a:rPr lang="en-IE" dirty="0" smtClean="0"/>
              <a:t> </a:t>
            </a:r>
            <a:r>
              <a:rPr lang="en-IE" dirty="0" err="1" smtClean="0"/>
              <a:t>tréimhse</a:t>
            </a:r>
            <a:r>
              <a:rPr lang="en-IE" dirty="0" smtClean="0"/>
              <a:t>)</a:t>
            </a:r>
          </a:p>
          <a:p>
            <a:pPr marL="0" indent="0">
              <a:buNone/>
            </a:pPr>
            <a:r>
              <a:rPr lang="en-IE" dirty="0"/>
              <a:t>	</a:t>
            </a:r>
            <a:r>
              <a:rPr lang="en-IE" dirty="0" smtClean="0"/>
              <a:t>						(</a:t>
            </a:r>
            <a:r>
              <a:rPr lang="en-IE" dirty="0" err="1" smtClean="0"/>
              <a:t>Réamh-agallamh</a:t>
            </a:r>
            <a:r>
              <a:rPr lang="en-IE" dirty="0" smtClean="0"/>
              <a:t> le PO)</a:t>
            </a:r>
          </a:p>
          <a:p>
            <a:pPr marL="0" indent="0">
              <a:buNone/>
            </a:pPr>
            <a:r>
              <a:rPr lang="en-IE" dirty="0" smtClean="0"/>
              <a:t>“</a:t>
            </a:r>
            <a:r>
              <a:rPr lang="en-IE" dirty="0" err="1" smtClean="0"/>
              <a:t>Tá</a:t>
            </a:r>
            <a:r>
              <a:rPr lang="en-IE" dirty="0" smtClean="0"/>
              <a:t> </a:t>
            </a:r>
            <a:r>
              <a:rPr lang="en-IE" dirty="0" err="1" smtClean="0"/>
              <a:t>imní</a:t>
            </a:r>
            <a:r>
              <a:rPr lang="en-IE" dirty="0" smtClean="0"/>
              <a:t> </a:t>
            </a:r>
            <a:r>
              <a:rPr lang="en-IE" dirty="0" err="1" smtClean="0"/>
              <a:t>orainn</a:t>
            </a:r>
            <a:r>
              <a:rPr lang="en-IE" dirty="0" smtClean="0"/>
              <a:t> </a:t>
            </a:r>
            <a:r>
              <a:rPr lang="en-IE" dirty="0" err="1" smtClean="0"/>
              <a:t>nach</a:t>
            </a:r>
            <a:r>
              <a:rPr lang="en-IE" dirty="0" smtClean="0"/>
              <a:t> </a:t>
            </a:r>
            <a:r>
              <a:rPr lang="en-IE" dirty="0" err="1" smtClean="0"/>
              <a:t>mbeidh</a:t>
            </a:r>
            <a:r>
              <a:rPr lang="en-IE" dirty="0" smtClean="0"/>
              <a:t> </a:t>
            </a:r>
            <a:r>
              <a:rPr lang="en-IE" dirty="0" err="1" smtClean="0"/>
              <a:t>Béarla</a:t>
            </a:r>
            <a:r>
              <a:rPr lang="en-IE" dirty="0" smtClean="0"/>
              <a:t> </a:t>
            </a:r>
            <a:r>
              <a:rPr lang="en-IE" dirty="0" err="1" smtClean="0"/>
              <a:t>acu</a:t>
            </a:r>
            <a:r>
              <a:rPr lang="en-IE" dirty="0" smtClean="0"/>
              <a:t>”</a:t>
            </a:r>
          </a:p>
          <a:p>
            <a:pPr marL="0" indent="0">
              <a:buNone/>
            </a:pPr>
            <a:r>
              <a:rPr lang="en-IE" dirty="0"/>
              <a:t>	</a:t>
            </a:r>
            <a:r>
              <a:rPr lang="en-IE" dirty="0" smtClean="0"/>
              <a:t>						(</a:t>
            </a:r>
            <a:r>
              <a:rPr lang="en-IE" dirty="0" err="1" smtClean="0"/>
              <a:t>Réamh-agallamh</a:t>
            </a:r>
            <a:r>
              <a:rPr lang="en-IE" dirty="0" smtClean="0"/>
              <a:t> le T)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8394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Múineadh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: </a:t>
            </a:r>
            <a:r>
              <a:rPr lang="en-IE" dirty="0" err="1" smtClean="0"/>
              <a:t>Ardú</a:t>
            </a:r>
            <a:r>
              <a:rPr lang="en-IE" dirty="0" smtClean="0"/>
              <a:t> </a:t>
            </a:r>
            <a:r>
              <a:rPr lang="en-IE" dirty="0" err="1" smtClean="0"/>
              <a:t>Feasachta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Tá</a:t>
            </a:r>
            <a:r>
              <a:rPr lang="en-US" dirty="0" smtClean="0"/>
              <a:t> </a:t>
            </a:r>
            <a:r>
              <a:rPr lang="en-US" dirty="0" err="1"/>
              <a:t>múinteoir</a:t>
            </a:r>
            <a:r>
              <a:rPr lang="en-US" dirty="0"/>
              <a:t> </a:t>
            </a:r>
            <a:r>
              <a:rPr lang="en-US" dirty="0" err="1" smtClean="0"/>
              <a:t>lena</a:t>
            </a:r>
            <a:r>
              <a:rPr lang="en-US" dirty="0" smtClean="0"/>
              <a:t> </a:t>
            </a:r>
            <a:r>
              <a:rPr lang="en-US" dirty="0" err="1"/>
              <a:t>cuid</a:t>
            </a:r>
            <a:r>
              <a:rPr lang="en-US" dirty="0"/>
              <a:t> </a:t>
            </a:r>
            <a:r>
              <a:rPr lang="en-US" dirty="0" err="1"/>
              <a:t>gasúir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/>
              <a:t>seo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ní</a:t>
            </a:r>
            <a:r>
              <a:rPr lang="en-US" dirty="0"/>
              <a:t> </a:t>
            </a:r>
            <a:r>
              <a:rPr lang="en-US" dirty="0" err="1"/>
              <a:t>chreideann</a:t>
            </a:r>
            <a:r>
              <a:rPr lang="en-US" dirty="0"/>
              <a:t> </a:t>
            </a:r>
            <a:r>
              <a:rPr lang="en-US" dirty="0" err="1"/>
              <a:t>sise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tumoideachas</a:t>
            </a:r>
            <a:r>
              <a:rPr lang="en-US" dirty="0" smtClean="0"/>
              <a:t>, </a:t>
            </a:r>
            <a:r>
              <a:rPr lang="en-US" dirty="0" err="1" smtClean="0"/>
              <a:t>tá</a:t>
            </a:r>
            <a:r>
              <a:rPr lang="en-US" dirty="0" smtClean="0"/>
              <a:t> </a:t>
            </a:r>
            <a:r>
              <a:rPr lang="en-US" dirty="0" err="1"/>
              <a:t>sí</a:t>
            </a:r>
            <a:r>
              <a:rPr lang="en-US" dirty="0"/>
              <a:t> ag </a:t>
            </a:r>
            <a:r>
              <a:rPr lang="en-US" dirty="0" err="1"/>
              <a:t>iarraidh</a:t>
            </a:r>
            <a:r>
              <a:rPr lang="en-US" dirty="0"/>
              <a:t> go </a:t>
            </a:r>
            <a:r>
              <a:rPr lang="en-US" dirty="0" err="1"/>
              <a:t>mbeidh</a:t>
            </a:r>
            <a:r>
              <a:rPr lang="en-US" dirty="0"/>
              <a:t> </a:t>
            </a:r>
            <a:r>
              <a:rPr lang="en-US" dirty="0" err="1"/>
              <a:t>Béarla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siúl</a:t>
            </a:r>
            <a:r>
              <a:rPr lang="en-US" dirty="0"/>
              <a:t> 	</a:t>
            </a:r>
            <a:r>
              <a:rPr lang="en-US" dirty="0" err="1"/>
              <a:t>ón</a:t>
            </a:r>
            <a:r>
              <a:rPr lang="en-US" dirty="0"/>
              <a:t> </a:t>
            </a:r>
            <a:r>
              <a:rPr lang="en-US" dirty="0" err="1"/>
              <a:t>gcéad</a:t>
            </a:r>
            <a:r>
              <a:rPr lang="en-US" dirty="0"/>
              <a:t> </a:t>
            </a:r>
            <a:r>
              <a:rPr lang="en-US" dirty="0" err="1"/>
              <a:t>lá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scoil</a:t>
            </a:r>
            <a:r>
              <a:rPr lang="en-US" dirty="0"/>
              <a:t>, </a:t>
            </a:r>
            <a:r>
              <a:rPr lang="en-US" i="1" dirty="0"/>
              <a:t>so</a:t>
            </a:r>
            <a:r>
              <a:rPr lang="en-US" dirty="0"/>
              <a:t> </a:t>
            </a:r>
            <a:r>
              <a:rPr lang="en-US" dirty="0" err="1"/>
              <a:t>caithfear</a:t>
            </a:r>
            <a:r>
              <a:rPr lang="en-US" dirty="0"/>
              <a:t> </a:t>
            </a:r>
            <a:r>
              <a:rPr lang="en-US" i="1" dirty="0"/>
              <a:t>PR [Public Relations]</a:t>
            </a:r>
            <a:r>
              <a:rPr lang="en-US" dirty="0"/>
              <a:t> </a:t>
            </a:r>
            <a:r>
              <a:rPr lang="en-US" dirty="0" err="1"/>
              <a:t>eicínt</a:t>
            </a:r>
            <a:r>
              <a:rPr lang="en-US" dirty="0"/>
              <a:t> a </a:t>
            </a:r>
            <a:r>
              <a:rPr lang="en-US" dirty="0" err="1"/>
              <a:t>dhéanamh</a:t>
            </a:r>
            <a:r>
              <a:rPr lang="en-US" dirty="0"/>
              <a:t>, </a:t>
            </a:r>
            <a:r>
              <a:rPr lang="en-US" dirty="0" err="1"/>
              <a:t>níl</a:t>
            </a:r>
            <a:r>
              <a:rPr lang="en-US" dirty="0"/>
              <a:t> a </a:t>
            </a:r>
            <a:r>
              <a:rPr lang="en-US" dirty="0" err="1"/>
              <a:t>fhios</a:t>
            </a:r>
            <a:r>
              <a:rPr lang="en-US" dirty="0"/>
              <a:t> 	</a:t>
            </a:r>
            <a:r>
              <a:rPr lang="en-US" dirty="0" err="1" smtClean="0"/>
              <a:t>agam</a:t>
            </a:r>
            <a:r>
              <a:rPr lang="en-US" dirty="0"/>
              <a:t>, </a:t>
            </a:r>
            <a:r>
              <a:rPr lang="en-US" dirty="0" err="1"/>
              <a:t>b’fhéidir</a:t>
            </a:r>
            <a:r>
              <a:rPr lang="en-US" dirty="0"/>
              <a:t> go </a:t>
            </a:r>
            <a:r>
              <a:rPr lang="en-US" dirty="0" err="1"/>
              <a:t>raibh</a:t>
            </a:r>
            <a:r>
              <a:rPr lang="en-US" dirty="0"/>
              <a:t> </a:t>
            </a:r>
            <a:r>
              <a:rPr lang="en-US" dirty="0" err="1"/>
              <a:t>muid</a:t>
            </a:r>
            <a:r>
              <a:rPr lang="en-US" dirty="0"/>
              <a:t> </a:t>
            </a:r>
            <a:r>
              <a:rPr lang="en-US" dirty="0" err="1"/>
              <a:t>ró-chiúin</a:t>
            </a:r>
            <a:r>
              <a:rPr lang="en-US" dirty="0"/>
              <a:t> [</a:t>
            </a:r>
            <a:r>
              <a:rPr lang="en-US" dirty="0" err="1"/>
              <a:t>maidir</a:t>
            </a:r>
            <a:r>
              <a:rPr lang="en-US" dirty="0"/>
              <a:t> le </a:t>
            </a:r>
            <a:r>
              <a:rPr lang="en-US" dirty="0" err="1"/>
              <a:t>tábhacht</a:t>
            </a:r>
            <a:r>
              <a:rPr lang="en-US" dirty="0"/>
              <a:t> </a:t>
            </a:r>
            <a:r>
              <a:rPr lang="en-US" dirty="0" smtClean="0"/>
              <a:t>an </a:t>
            </a:r>
            <a:r>
              <a:rPr lang="en-US" dirty="0" err="1" smtClean="0"/>
              <a:t>tumoideachais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Ghaeltacht</a:t>
            </a:r>
            <a:r>
              <a:rPr lang="en-US" dirty="0" smtClean="0"/>
              <a:t>]” 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			(CS4, APO</a:t>
            </a:r>
            <a:r>
              <a:rPr lang="en-US" dirty="0"/>
              <a:t>).</a:t>
            </a: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9257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Múineadh</a:t>
            </a:r>
            <a:r>
              <a:rPr lang="en-IE" dirty="0" smtClean="0"/>
              <a:t> an </a:t>
            </a:r>
            <a:r>
              <a:rPr lang="en-IE" dirty="0" err="1" smtClean="0"/>
              <a:t>Bhéarla</a:t>
            </a:r>
            <a:r>
              <a:rPr lang="en-IE" dirty="0" smtClean="0"/>
              <a:t>: </a:t>
            </a:r>
            <a:r>
              <a:rPr lang="en-IE" dirty="0" err="1" smtClean="0"/>
              <a:t>Tearmann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mé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gcónaí</a:t>
            </a:r>
            <a:r>
              <a:rPr lang="en-US" dirty="0"/>
              <a:t> go </a:t>
            </a:r>
            <a:r>
              <a:rPr lang="en-US" dirty="0" err="1"/>
              <a:t>láidir</a:t>
            </a:r>
            <a:r>
              <a:rPr lang="en-US" dirty="0"/>
              <a:t> den </a:t>
            </a:r>
            <a:r>
              <a:rPr lang="en-US" dirty="0" err="1"/>
              <a:t>tuairim</a:t>
            </a:r>
            <a:r>
              <a:rPr lang="en-US" dirty="0"/>
              <a:t> </a:t>
            </a:r>
            <a:r>
              <a:rPr lang="en-US" dirty="0" err="1"/>
              <a:t>gur</a:t>
            </a:r>
            <a:r>
              <a:rPr lang="en-US" dirty="0"/>
              <a:t> </a:t>
            </a:r>
            <a:r>
              <a:rPr lang="en-US" dirty="0" err="1"/>
              <a:t>cheart</a:t>
            </a:r>
            <a:r>
              <a:rPr lang="en-US" dirty="0"/>
              <a:t> go </a:t>
            </a:r>
            <a:r>
              <a:rPr lang="en-US" dirty="0" err="1"/>
              <a:t>mbeadh</a:t>
            </a:r>
            <a:r>
              <a:rPr lang="en-US" dirty="0"/>
              <a:t> </a:t>
            </a:r>
            <a:r>
              <a:rPr lang="en-US" dirty="0" err="1"/>
              <a:t>múineadh</a:t>
            </a:r>
            <a:r>
              <a:rPr lang="en-US" dirty="0"/>
              <a:t> an </a:t>
            </a:r>
            <a:r>
              <a:rPr lang="en-US" dirty="0" err="1"/>
              <a:t>Bhéarla</a:t>
            </a:r>
            <a:r>
              <a:rPr lang="en-US" dirty="0"/>
              <a:t> </a:t>
            </a:r>
            <a:r>
              <a:rPr lang="en-US" dirty="0" err="1"/>
              <a:t>fágtha</a:t>
            </a:r>
            <a:r>
              <a:rPr lang="en-US" dirty="0"/>
              <a:t> go </a:t>
            </a:r>
            <a:r>
              <a:rPr lang="en-US" dirty="0" err="1" smtClean="0"/>
              <a:t>dtí</a:t>
            </a:r>
            <a:r>
              <a:rPr lang="en-US" dirty="0" smtClean="0"/>
              <a:t> </a:t>
            </a:r>
            <a:r>
              <a:rPr lang="en-US" dirty="0"/>
              <a:t>rang a h-</a:t>
            </a:r>
            <a:r>
              <a:rPr lang="en-US" dirty="0" err="1"/>
              <a:t>aon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 </a:t>
            </a:r>
            <a:r>
              <a:rPr lang="en-US" dirty="0" err="1"/>
              <a:t>laghad</a:t>
            </a:r>
            <a:r>
              <a:rPr lang="en-US" dirty="0"/>
              <a:t>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dhá</a:t>
            </a:r>
            <a:r>
              <a:rPr lang="en-US" dirty="0"/>
              <a:t> </a:t>
            </a:r>
            <a:r>
              <a:rPr lang="en-US" dirty="0" err="1"/>
              <a:t>bhliain</a:t>
            </a:r>
            <a:r>
              <a:rPr lang="en-US" dirty="0"/>
              <a:t> </a:t>
            </a:r>
            <a:r>
              <a:rPr lang="en-US" dirty="0" err="1"/>
              <a:t>iomlán</a:t>
            </a:r>
            <a:r>
              <a:rPr lang="en-US" dirty="0"/>
              <a:t> a </a:t>
            </a:r>
            <a:r>
              <a:rPr lang="en-US" dirty="0" err="1"/>
              <a:t>thabhairt</a:t>
            </a:r>
            <a:r>
              <a:rPr lang="en-US" dirty="0"/>
              <a:t> do </a:t>
            </a:r>
            <a:r>
              <a:rPr lang="en-US" dirty="0" err="1"/>
              <a:t>chuile</a:t>
            </a:r>
            <a:r>
              <a:rPr lang="en-US" dirty="0"/>
              <a:t> </a:t>
            </a:r>
            <a:r>
              <a:rPr lang="en-US" dirty="0" err="1"/>
              <a:t>dhalta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</a:t>
            </a:r>
            <a:r>
              <a:rPr lang="en-US" dirty="0" err="1" smtClean="0"/>
              <a:t>tumtha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teanga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(CS2, APO)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8408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3419245C94584C89317369D4ADA73A" ma:contentTypeVersion="2" ma:contentTypeDescription="Create a new document." ma:contentTypeScope="" ma:versionID="f2c70c37738a4ab0c263d2517978b818">
  <xsd:schema xmlns:xsd="http://www.w3.org/2001/XMLSchema" xmlns:xs="http://www.w3.org/2001/XMLSchema" xmlns:p="http://schemas.microsoft.com/office/2006/metadata/properties" xmlns:ns2="c0a767c0-1bad-4441-b0b6-6a6583c3658d" targetNamespace="http://schemas.microsoft.com/office/2006/metadata/properties" ma:root="true" ma:fieldsID="8ed32a94792affb4d91a5f95b4aca4c9" ns2:_="">
    <xsd:import namespace="c0a767c0-1bad-4441-b0b6-6a6583c3658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767c0-1bad-4441-b0b6-6a6583c3658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033159-49AB-4909-9A40-00330287F7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a767c0-1bad-4441-b0b6-6a6583c365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F9104D-3112-47A2-B950-9281AC8C5143}">
  <ds:schemaRefs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0a767c0-1bad-4441-b0b6-6a6583c3658d"/>
  </ds:schemaRefs>
</ds:datastoreItem>
</file>

<file path=customXml/itemProps3.xml><?xml version="1.0" encoding="utf-8"?>
<ds:datastoreItem xmlns:ds="http://schemas.openxmlformats.org/officeDocument/2006/customXml" ds:itemID="{9D0D1D0B-22E4-4F41-92C5-FB12B1D29E0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BCEA6B5-D16F-4999-BDBF-E4C5CA3CD3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2049</Words>
  <Application>Microsoft Office PowerPoint</Application>
  <PresentationFormat>On-screen Show (4:3)</PresentationFormat>
  <Paragraphs>207</Paragraphs>
  <Slides>45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Cur i bhFeidhm an Tumoideachais sa Ghaeltacht ina bhFocail féin: Léargais ó Phríomhoidí agus Mhúinteoirí  Comhdháil Bhliantúil Ghaeloideachais “Ag Fíorú na Físe”  Cill Chainnigh, 2016</vt:lpstr>
      <vt:lpstr>Nóta Buíochais</vt:lpstr>
      <vt:lpstr>Modheolaíochtaí an Staidéir</vt:lpstr>
      <vt:lpstr>Na Mórthéamaí a tháinig chun Cinn</vt:lpstr>
      <vt:lpstr>An Chéad Mhórthéama: An Tumoideachas</vt:lpstr>
      <vt:lpstr>Múineadh an Bhéarla: Ardú Feasachta</vt:lpstr>
      <vt:lpstr>Múineadh an Bhéarla: Ardú Feasachta</vt:lpstr>
      <vt:lpstr>Múineadh an Bhéarla: Ardú Feasachta</vt:lpstr>
      <vt:lpstr>Múineadh an Bhéarla: Tearmann</vt:lpstr>
      <vt:lpstr>Múineadh an Bhéarla: Ardú Feasachta sna Coláistí Oiliúna</vt:lpstr>
      <vt:lpstr>Múineadh an Bhéarla: Ardú Feasachta</vt:lpstr>
      <vt:lpstr>Múineadh an Bhéarla: Na Dúshláin</vt:lpstr>
      <vt:lpstr>Múineadh an Bhéarla: Na Dúshláin</vt:lpstr>
      <vt:lpstr>Múineadh an Bhéarla: Na Dúshláin</vt:lpstr>
      <vt:lpstr>Múineadh an Bhéarla: Na Dúshláin</vt:lpstr>
      <vt:lpstr>Dúshlán an Bhéarla</vt:lpstr>
      <vt:lpstr>Múineadh an Bhéarla: Na Buntáistí</vt:lpstr>
      <vt:lpstr>Mórthéama 2</vt:lpstr>
      <vt:lpstr>Idirdhealú sa Litríocht</vt:lpstr>
      <vt:lpstr>Idirdhealú sa Litríocht</vt:lpstr>
      <vt:lpstr>Idirdhealú ina bhFocail Féin</vt:lpstr>
      <vt:lpstr>Idirdhealú ina bhFocail Féin: Dréimire Foghlama</vt:lpstr>
      <vt:lpstr>Idirdhealú ina bhFocail Féin</vt:lpstr>
      <vt:lpstr>Idirdhealú ina bhFocail Féin</vt:lpstr>
      <vt:lpstr>Idirdhealú: An Cleachtas</vt:lpstr>
      <vt:lpstr>Idirdhealú: An Cleachtas</vt:lpstr>
      <vt:lpstr>Idirdhealú: An Cleachtas</vt:lpstr>
      <vt:lpstr>Idirdhealú: An Cleachtas</vt:lpstr>
      <vt:lpstr>Idirdhealú ina bhFocail Féin</vt:lpstr>
      <vt:lpstr>Polasaí Oideachais don Ghaeltacht 2017-2022: Idirdhealú</vt:lpstr>
      <vt:lpstr>Mórthéama 3</vt:lpstr>
      <vt:lpstr>Pobal níos leithne: Ardú Feasachta</vt:lpstr>
      <vt:lpstr>An Pobal níos Leithne</vt:lpstr>
      <vt:lpstr>An Pobal níos Leithne</vt:lpstr>
      <vt:lpstr>An Pobal níos leithne: Brú Dearfach</vt:lpstr>
      <vt:lpstr>An Pobal níos Leithne</vt:lpstr>
      <vt:lpstr>Polasaí Oideachais don Ghaeltacht 2017-2022: An Pobal</vt:lpstr>
      <vt:lpstr>Polasaí Oideachais don Ghaeltacht 2017-2022: An Pobal</vt:lpstr>
      <vt:lpstr>Polasaí Oideachais don Ghaeltacht 2017-2022: An Pobal</vt:lpstr>
      <vt:lpstr>Ceannaireacht agus Seachaint Coimhlinte</vt:lpstr>
      <vt:lpstr>Ceannaireacht agus Seachaint Coimhlinte</vt:lpstr>
      <vt:lpstr>Ceannaireacht agus Seachaint Coimhlinte</vt:lpstr>
      <vt:lpstr>An Roinn Oideachais agus Scileanna</vt:lpstr>
      <vt:lpstr>Polasaí don Oideachas Gaeltachta 2017-2022</vt:lpstr>
      <vt:lpstr>Go raibh míle maith agaibh!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AVID</dc:creator>
  <cp:lastModifiedBy>cspainneach</cp:lastModifiedBy>
  <cp:revision>76</cp:revision>
  <cp:lastPrinted>2015-11-11T15:07:45Z</cp:lastPrinted>
  <dcterms:created xsi:type="dcterms:W3CDTF">2015-02-19T09:48:04Z</dcterms:created>
  <dcterms:modified xsi:type="dcterms:W3CDTF">2016-11-14T12:19:14Z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0x0101007C3419245C94584C89317369D4ADA73A</vt:lpwstr>
  </property>
</Properties>
</file>