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02781-6CD6-4494-8815-B7413B6D33FA}" type="datetimeFigureOut">
              <a:rPr lang="en-IE" smtClean="0"/>
              <a:t>09/10/2013</a:t>
            </a:fld>
            <a:endParaRPr lang="en-I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30F3-992A-4BD6-815F-B7DA4F405F03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02781-6CD6-4494-8815-B7413B6D33FA}" type="datetimeFigureOut">
              <a:rPr lang="en-IE" smtClean="0"/>
              <a:t>09/10/2013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30F3-992A-4BD6-815F-B7DA4F405F0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02781-6CD6-4494-8815-B7413B6D33FA}" type="datetimeFigureOut">
              <a:rPr lang="en-IE" smtClean="0"/>
              <a:t>09/10/2013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30F3-992A-4BD6-815F-B7DA4F405F0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02781-6CD6-4494-8815-B7413B6D33FA}" type="datetimeFigureOut">
              <a:rPr lang="en-IE" smtClean="0"/>
              <a:t>09/10/2013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30F3-992A-4BD6-815F-B7DA4F405F0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02781-6CD6-4494-8815-B7413B6D33FA}" type="datetimeFigureOut">
              <a:rPr lang="en-IE" smtClean="0"/>
              <a:t>09/10/2013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30F3-992A-4BD6-815F-B7DA4F405F03}" type="slidenum">
              <a:rPr lang="en-IE" smtClean="0"/>
              <a:t>‹#›</a:t>
            </a:fld>
            <a:endParaRPr lang="en-IE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02781-6CD6-4494-8815-B7413B6D33FA}" type="datetimeFigureOut">
              <a:rPr lang="en-IE" smtClean="0"/>
              <a:t>09/10/2013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30F3-992A-4BD6-815F-B7DA4F405F0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02781-6CD6-4494-8815-B7413B6D33FA}" type="datetimeFigureOut">
              <a:rPr lang="en-IE" smtClean="0"/>
              <a:t>09/10/2013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30F3-992A-4BD6-815F-B7DA4F405F0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02781-6CD6-4494-8815-B7413B6D33FA}" type="datetimeFigureOut">
              <a:rPr lang="en-IE" smtClean="0"/>
              <a:t>09/10/2013</a:t>
            </a:fld>
            <a:endParaRPr lang="en-I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7430F3-992A-4BD6-815F-B7DA4F405F03}" type="slidenum">
              <a:rPr lang="en-IE" smtClean="0"/>
              <a:t>‹#›</a:t>
            </a:fld>
            <a:endParaRPr lang="en-I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02781-6CD6-4494-8815-B7413B6D33FA}" type="datetimeFigureOut">
              <a:rPr lang="en-IE" smtClean="0"/>
              <a:t>09/10/2013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30F3-992A-4BD6-815F-B7DA4F405F0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02781-6CD6-4494-8815-B7413B6D33FA}" type="datetimeFigureOut">
              <a:rPr lang="en-IE" smtClean="0"/>
              <a:t>09/10/2013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367430F3-992A-4BD6-815F-B7DA4F405F0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8B202781-6CD6-4494-8815-B7413B6D33FA}" type="datetimeFigureOut">
              <a:rPr lang="en-IE" smtClean="0"/>
              <a:t>09/10/2013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7430F3-992A-4BD6-815F-B7DA4F405F03}" type="slidenum">
              <a:rPr lang="en-IE" smtClean="0"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B202781-6CD6-4494-8815-B7413B6D33FA}" type="datetimeFigureOut">
              <a:rPr lang="en-IE" smtClean="0"/>
              <a:t>09/10/2013</a:t>
            </a:fld>
            <a:endParaRPr lang="en-I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67430F3-992A-4BD6-815F-B7DA4F405F03}" type="slidenum">
              <a:rPr lang="en-IE" smtClean="0"/>
              <a:t>‹#›</a:t>
            </a:fld>
            <a:endParaRPr lang="en-I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jp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6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e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hyperlink" Target="http://www.teacherinduction.ie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 smtClean="0"/>
              <a:t>Forbairt</a:t>
            </a:r>
            <a:r>
              <a:rPr lang="en-IE" dirty="0" smtClean="0"/>
              <a:t> na </a:t>
            </a:r>
            <a:r>
              <a:rPr lang="en-IE" dirty="0" err="1" smtClean="0"/>
              <a:t>Ceannasaíochta</a:t>
            </a:r>
            <a:r>
              <a:rPr lang="en-IE" dirty="0" smtClean="0"/>
              <a:t> </a:t>
            </a:r>
            <a:r>
              <a:rPr lang="en-IE" dirty="0" err="1" smtClean="0"/>
              <a:t>sa</a:t>
            </a:r>
            <a:r>
              <a:rPr lang="en-IE" dirty="0" smtClean="0"/>
              <a:t> </a:t>
            </a:r>
            <a:r>
              <a:rPr lang="en-IE" dirty="0" err="1" smtClean="0"/>
              <a:t>Bhunscoil</a:t>
            </a:r>
            <a:r>
              <a:rPr lang="en-IE" dirty="0" smtClean="0"/>
              <a:t> </a:t>
            </a:r>
            <a:r>
              <a:rPr lang="en-IE" dirty="0" err="1" smtClean="0"/>
              <a:t>Lán-Ghaeilge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 smtClean="0"/>
              <a:t>Ag </a:t>
            </a:r>
            <a:r>
              <a:rPr lang="en-IE" dirty="0" err="1" smtClean="0"/>
              <a:t>Cinntiú</a:t>
            </a:r>
            <a:r>
              <a:rPr lang="en-IE" dirty="0" smtClean="0"/>
              <a:t> </a:t>
            </a:r>
            <a:r>
              <a:rPr lang="en-IE" dirty="0" err="1" smtClean="0"/>
              <a:t>Ardchaighdeán</a:t>
            </a:r>
            <a:r>
              <a:rPr lang="en-IE" dirty="0" smtClean="0"/>
              <a:t> </a:t>
            </a:r>
            <a:r>
              <a:rPr lang="en-IE" dirty="0" err="1" smtClean="0"/>
              <a:t>Oideachais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95311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Ceapachán</a:t>
            </a:r>
            <a:r>
              <a:rPr lang="en-IE" dirty="0" smtClean="0"/>
              <a:t> </a:t>
            </a:r>
            <a:r>
              <a:rPr lang="en-IE" dirty="0" err="1" smtClean="0"/>
              <a:t>Foireann</a:t>
            </a:r>
            <a:r>
              <a:rPr lang="en-IE" dirty="0" smtClean="0"/>
              <a:t> </a:t>
            </a:r>
            <a:r>
              <a:rPr lang="en-IE" dirty="0" err="1" smtClean="0"/>
              <a:t>Cuí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err="1" smtClean="0"/>
              <a:t>Bíonn</a:t>
            </a:r>
            <a:r>
              <a:rPr lang="en-IE" dirty="0" smtClean="0"/>
              <a:t> </a:t>
            </a:r>
            <a:r>
              <a:rPr lang="en-IE" dirty="0" err="1" smtClean="0"/>
              <a:t>gach</a:t>
            </a:r>
            <a:r>
              <a:rPr lang="en-IE" dirty="0" smtClean="0"/>
              <a:t> ball </a:t>
            </a:r>
            <a:r>
              <a:rPr lang="en-IE" dirty="0" err="1" smtClean="0"/>
              <a:t>foirne</a:t>
            </a:r>
            <a:r>
              <a:rPr lang="en-IE" dirty="0" smtClean="0"/>
              <a:t> in </a:t>
            </a:r>
            <a:r>
              <a:rPr lang="en-IE" dirty="0" err="1" smtClean="0"/>
              <a:t>ann</a:t>
            </a:r>
            <a:r>
              <a:rPr lang="en-IE" dirty="0" smtClean="0"/>
              <a:t> a </a:t>
            </a:r>
            <a:r>
              <a:rPr lang="en-IE" dirty="0" err="1" smtClean="0"/>
              <a:t>ról</a:t>
            </a:r>
            <a:r>
              <a:rPr lang="en-IE" dirty="0" smtClean="0"/>
              <a:t> a </a:t>
            </a:r>
            <a:r>
              <a:rPr lang="en-IE" dirty="0" err="1" smtClean="0"/>
              <a:t>athrú</a:t>
            </a:r>
            <a:r>
              <a:rPr lang="en-IE" dirty="0" smtClean="0"/>
              <a:t> </a:t>
            </a:r>
            <a:r>
              <a:rPr lang="en-IE" dirty="0" err="1" smtClean="0"/>
              <a:t>má</a:t>
            </a:r>
            <a:r>
              <a:rPr lang="en-IE" dirty="0" smtClean="0"/>
              <a:t> </a:t>
            </a:r>
            <a:r>
              <a:rPr lang="en-IE" dirty="0" err="1" smtClean="0"/>
              <a:t>tá</a:t>
            </a:r>
            <a:r>
              <a:rPr lang="en-IE" dirty="0" smtClean="0"/>
              <a:t> </a:t>
            </a:r>
            <a:r>
              <a:rPr lang="en-IE" dirty="0" err="1" smtClean="0"/>
              <a:t>gá</a:t>
            </a:r>
            <a:r>
              <a:rPr lang="en-IE" dirty="0" smtClean="0"/>
              <a:t>!</a:t>
            </a:r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/>
          </a:p>
          <a:p>
            <a:pPr marL="0" indent="0">
              <a:buNone/>
            </a:pPr>
            <a:endParaRPr lang="en-IE" dirty="0" smtClean="0"/>
          </a:p>
          <a:p>
            <a:pPr marL="0" indent="0">
              <a:buNone/>
            </a:pPr>
            <a:endParaRPr lang="en-IE" dirty="0"/>
          </a:p>
          <a:p>
            <a:pPr marL="0" indent="0" algn="ctr">
              <a:buNone/>
            </a:pPr>
            <a:r>
              <a:rPr lang="en-IE" dirty="0" smtClean="0"/>
              <a:t>Is </a:t>
            </a:r>
            <a:r>
              <a:rPr lang="en-IE" dirty="0" err="1" smtClean="0"/>
              <a:t>féidir</a:t>
            </a:r>
            <a:r>
              <a:rPr lang="en-IE" dirty="0" smtClean="0"/>
              <a:t> le 12 </a:t>
            </a:r>
            <a:r>
              <a:rPr lang="en-IE" dirty="0" err="1" smtClean="0"/>
              <a:t>acu</a:t>
            </a:r>
            <a:r>
              <a:rPr lang="en-IE" dirty="0" smtClean="0"/>
              <a:t> a </a:t>
            </a:r>
            <a:r>
              <a:rPr lang="en-IE" dirty="0" err="1" smtClean="0"/>
              <a:t>bheith</a:t>
            </a:r>
            <a:r>
              <a:rPr lang="en-IE" dirty="0" smtClean="0"/>
              <a:t> </a:t>
            </a:r>
            <a:r>
              <a:rPr lang="en-IE" dirty="0" err="1" smtClean="0"/>
              <a:t>ina</a:t>
            </a:r>
            <a:r>
              <a:rPr lang="en-IE" dirty="0" smtClean="0"/>
              <a:t> </a:t>
            </a:r>
            <a:r>
              <a:rPr lang="en-IE" dirty="0" err="1" smtClean="0"/>
              <a:t>gcúl</a:t>
            </a:r>
            <a:r>
              <a:rPr lang="en-IE" dirty="0" smtClean="0"/>
              <a:t> </a:t>
            </a:r>
            <a:r>
              <a:rPr lang="en-IE" dirty="0" err="1" smtClean="0"/>
              <a:t>báire</a:t>
            </a:r>
            <a:r>
              <a:rPr lang="en-IE" dirty="0" smtClean="0"/>
              <a:t> 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9792" y="2857500"/>
            <a:ext cx="3672408" cy="1939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943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b="1" dirty="0" smtClean="0">
                <a:solidFill>
                  <a:srgbClr val="FF0000"/>
                </a:solidFill>
              </a:rPr>
              <a:t>CORCAIGH ABÚ! (2014)</a:t>
            </a:r>
            <a:endParaRPr lang="en-IE" b="1" dirty="0">
              <a:solidFill>
                <a:srgbClr val="FF0000"/>
              </a:solidFill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1484784"/>
            <a:ext cx="2468248" cy="1656184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412776"/>
            <a:ext cx="2525819" cy="172819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3655803"/>
            <a:ext cx="2722620" cy="16530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9498" y="3480250"/>
            <a:ext cx="2504762" cy="1828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27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Ceapachán</a:t>
            </a:r>
            <a:r>
              <a:rPr lang="en-IE" dirty="0" smtClean="0"/>
              <a:t> </a:t>
            </a:r>
            <a:r>
              <a:rPr lang="en-IE" dirty="0" err="1" smtClean="0"/>
              <a:t>Foireann</a:t>
            </a:r>
            <a:r>
              <a:rPr lang="en-IE" dirty="0" smtClean="0"/>
              <a:t> </a:t>
            </a:r>
            <a:r>
              <a:rPr lang="en-IE" dirty="0" err="1" smtClean="0"/>
              <a:t>Cuí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IE" dirty="0" err="1" smtClean="0"/>
              <a:t>Rialacha</a:t>
            </a:r>
            <a:r>
              <a:rPr lang="en-IE" dirty="0" smtClean="0"/>
              <a:t> </a:t>
            </a:r>
            <a:r>
              <a:rPr lang="en-IE" dirty="0" err="1" smtClean="0"/>
              <a:t>Ceapacháin</a:t>
            </a:r>
            <a:endParaRPr lang="en-IE" dirty="0" smtClean="0"/>
          </a:p>
          <a:p>
            <a:pPr marL="0" indent="0">
              <a:buNone/>
            </a:pPr>
            <a:r>
              <a:rPr lang="en-IE" dirty="0" err="1" smtClean="0">
                <a:solidFill>
                  <a:srgbClr val="FF0000"/>
                </a:solidFill>
              </a:rPr>
              <a:t>Ciorclán</a:t>
            </a:r>
            <a:r>
              <a:rPr lang="en-IE" dirty="0">
                <a:solidFill>
                  <a:srgbClr val="FF0000"/>
                </a:solidFill>
              </a:rPr>
              <a:t> </a:t>
            </a:r>
            <a:r>
              <a:rPr lang="en-IE" dirty="0" smtClean="0">
                <a:solidFill>
                  <a:srgbClr val="FF0000"/>
                </a:solidFill>
              </a:rPr>
              <a:t>0002/2009</a:t>
            </a:r>
          </a:p>
          <a:p>
            <a:r>
              <a:rPr lang="en-IE" dirty="0" smtClean="0"/>
              <a:t>De </a:t>
            </a:r>
            <a:r>
              <a:rPr lang="en-IE" dirty="0" err="1" smtClean="0"/>
              <a:t>réir</a:t>
            </a:r>
            <a:r>
              <a:rPr lang="en-IE" dirty="0" smtClean="0"/>
              <a:t> na </a:t>
            </a:r>
            <a:r>
              <a:rPr lang="en-IE" dirty="0" err="1" smtClean="0"/>
              <a:t>Rialacha</a:t>
            </a:r>
            <a:r>
              <a:rPr lang="en-IE" dirty="0" smtClean="0"/>
              <a:t> do </a:t>
            </a:r>
            <a:r>
              <a:rPr lang="en-IE" dirty="0" err="1" smtClean="0"/>
              <a:t>Bhunscoileanna</a:t>
            </a:r>
            <a:r>
              <a:rPr lang="en-IE" dirty="0" smtClean="0"/>
              <a:t> 1965</a:t>
            </a:r>
          </a:p>
          <a:p>
            <a:r>
              <a:rPr lang="en-IE" dirty="0" smtClean="0"/>
              <a:t>De </a:t>
            </a:r>
            <a:r>
              <a:rPr lang="en-IE" dirty="0" err="1" smtClean="0"/>
              <a:t>réir</a:t>
            </a:r>
            <a:r>
              <a:rPr lang="en-IE" dirty="0" smtClean="0"/>
              <a:t> </a:t>
            </a:r>
            <a:r>
              <a:rPr lang="en-IE" dirty="0" err="1" smtClean="0"/>
              <a:t>Dlí</a:t>
            </a:r>
            <a:r>
              <a:rPr lang="en-IE" dirty="0" smtClean="0"/>
              <a:t> na </a:t>
            </a:r>
            <a:r>
              <a:rPr lang="en-IE" dirty="0" err="1" smtClean="0"/>
              <a:t>Fostaíochta</a:t>
            </a:r>
            <a:endParaRPr lang="en-IE" dirty="0" smtClean="0"/>
          </a:p>
          <a:p>
            <a:r>
              <a:rPr lang="en-IE" dirty="0" smtClean="0"/>
              <a:t>Le </a:t>
            </a:r>
            <a:r>
              <a:rPr lang="en-IE" dirty="0" err="1" smtClean="0"/>
              <a:t>cead</a:t>
            </a:r>
            <a:r>
              <a:rPr lang="en-IE" dirty="0" smtClean="0"/>
              <a:t> </a:t>
            </a:r>
            <a:r>
              <a:rPr lang="en-IE" dirty="0" err="1" smtClean="0"/>
              <a:t>ón</a:t>
            </a:r>
            <a:r>
              <a:rPr lang="en-IE" dirty="0" smtClean="0"/>
              <a:t> </a:t>
            </a:r>
            <a:r>
              <a:rPr lang="en-IE" dirty="0" err="1" smtClean="0"/>
              <a:t>bPatrún</a:t>
            </a:r>
            <a:endParaRPr lang="en-IE" dirty="0" smtClean="0"/>
          </a:p>
          <a:p>
            <a:r>
              <a:rPr lang="en-IE" dirty="0" smtClean="0"/>
              <a:t>Le </a:t>
            </a:r>
            <a:r>
              <a:rPr lang="en-IE" dirty="0" err="1" smtClean="0"/>
              <a:t>faomhadh</a:t>
            </a:r>
            <a:r>
              <a:rPr lang="en-IE" dirty="0" smtClean="0"/>
              <a:t> an ROE</a:t>
            </a:r>
          </a:p>
          <a:p>
            <a:r>
              <a:rPr lang="en-IE" dirty="0" err="1" smtClean="0"/>
              <a:t>Cáilaíochtaí</a:t>
            </a:r>
            <a:r>
              <a:rPr lang="en-IE" dirty="0" smtClean="0"/>
              <a:t> </a:t>
            </a:r>
            <a:r>
              <a:rPr lang="en-IE" dirty="0" err="1" smtClean="0"/>
              <a:t>aitheanta</a:t>
            </a:r>
            <a:r>
              <a:rPr lang="en-IE" dirty="0" smtClean="0"/>
              <a:t> </a:t>
            </a:r>
            <a:r>
              <a:rPr lang="en-IE" dirty="0" err="1" smtClean="0"/>
              <a:t>ag</a:t>
            </a:r>
            <a:r>
              <a:rPr lang="en-IE" dirty="0" smtClean="0"/>
              <a:t> an </a:t>
            </a:r>
            <a:r>
              <a:rPr lang="en-IE" dirty="0" err="1" smtClean="0"/>
              <a:t>gComhairle</a:t>
            </a:r>
            <a:r>
              <a:rPr lang="en-IE" dirty="0" smtClean="0"/>
              <a:t> </a:t>
            </a:r>
            <a:r>
              <a:rPr lang="en-IE" dirty="0" err="1" smtClean="0"/>
              <a:t>Mhúinteoireachta</a:t>
            </a:r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3157208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/>
              <a:t>Ceapachán</a:t>
            </a:r>
            <a:r>
              <a:rPr lang="en-IE" dirty="0"/>
              <a:t> </a:t>
            </a:r>
            <a:r>
              <a:rPr lang="en-IE" dirty="0" err="1"/>
              <a:t>Foireann</a:t>
            </a:r>
            <a:r>
              <a:rPr lang="en-IE" dirty="0"/>
              <a:t> </a:t>
            </a:r>
            <a:r>
              <a:rPr lang="en-IE" dirty="0" err="1"/>
              <a:t>Cuí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IE" dirty="0" err="1" smtClean="0"/>
              <a:t>Bord</a:t>
            </a:r>
            <a:r>
              <a:rPr lang="en-IE" dirty="0" smtClean="0"/>
              <a:t> </a:t>
            </a:r>
            <a:r>
              <a:rPr lang="en-IE" dirty="0" err="1" smtClean="0"/>
              <a:t>Roghnúcháin</a:t>
            </a:r>
            <a:endParaRPr lang="en-IE" dirty="0" smtClean="0"/>
          </a:p>
          <a:p>
            <a:r>
              <a:rPr lang="en-IE" dirty="0" err="1" smtClean="0"/>
              <a:t>Fógraíocht:ábhar</a:t>
            </a:r>
            <a:r>
              <a:rPr lang="en-IE" dirty="0" smtClean="0"/>
              <a:t> </a:t>
            </a:r>
            <a:r>
              <a:rPr lang="en-IE" dirty="0" err="1" smtClean="0"/>
              <a:t>riachtanach</a:t>
            </a:r>
            <a:r>
              <a:rPr lang="en-IE" dirty="0" smtClean="0"/>
              <a:t> </a:t>
            </a:r>
            <a:r>
              <a:rPr lang="en-IE" dirty="0" err="1" smtClean="0"/>
              <a:t>agus</a:t>
            </a:r>
            <a:r>
              <a:rPr lang="en-IE" dirty="0" smtClean="0"/>
              <a:t> </a:t>
            </a:r>
            <a:r>
              <a:rPr lang="en-IE" dirty="0" err="1" smtClean="0"/>
              <a:t>roghnach</a:t>
            </a:r>
            <a:endParaRPr lang="en-IE" dirty="0" smtClean="0"/>
          </a:p>
          <a:p>
            <a:r>
              <a:rPr lang="en-IE" dirty="0" err="1"/>
              <a:t>Bord</a:t>
            </a:r>
            <a:r>
              <a:rPr lang="en-IE" dirty="0"/>
              <a:t> </a:t>
            </a:r>
            <a:r>
              <a:rPr lang="en-IE" dirty="0" err="1" smtClean="0"/>
              <a:t>Roghnúcháin</a:t>
            </a:r>
            <a:r>
              <a:rPr lang="en-IE" dirty="0" smtClean="0"/>
              <a:t>, </a:t>
            </a:r>
            <a:r>
              <a:rPr lang="en-IE" dirty="0" err="1" smtClean="0"/>
              <a:t>critéir</a:t>
            </a:r>
            <a:r>
              <a:rPr lang="en-IE" dirty="0" smtClean="0"/>
              <a:t>, </a:t>
            </a:r>
            <a:r>
              <a:rPr lang="en-IE" dirty="0" err="1" smtClean="0"/>
              <a:t>gearr</a:t>
            </a:r>
            <a:r>
              <a:rPr lang="en-IE" dirty="0" smtClean="0"/>
              <a:t> </a:t>
            </a:r>
            <a:r>
              <a:rPr lang="en-IE" dirty="0" err="1" smtClean="0"/>
              <a:t>liosta</a:t>
            </a:r>
            <a:r>
              <a:rPr lang="en-IE" dirty="0" smtClean="0"/>
              <a:t> a </a:t>
            </a:r>
            <a:r>
              <a:rPr lang="en-IE" dirty="0" err="1" smtClean="0"/>
              <a:t>chur</a:t>
            </a:r>
            <a:r>
              <a:rPr lang="en-IE" dirty="0" smtClean="0"/>
              <a:t> le </a:t>
            </a:r>
            <a:r>
              <a:rPr lang="en-IE" dirty="0" err="1" smtClean="0"/>
              <a:t>chéile</a:t>
            </a:r>
            <a:r>
              <a:rPr lang="en-IE" dirty="0"/>
              <a:t>,</a:t>
            </a:r>
            <a:r>
              <a:rPr lang="en-IE" dirty="0" smtClean="0"/>
              <a:t> </a:t>
            </a:r>
          </a:p>
          <a:p>
            <a:r>
              <a:rPr lang="en-IE" dirty="0" err="1" smtClean="0"/>
              <a:t>Bord</a:t>
            </a:r>
            <a:r>
              <a:rPr lang="en-IE" dirty="0" smtClean="0"/>
              <a:t> </a:t>
            </a:r>
            <a:r>
              <a:rPr lang="en-IE" dirty="0" err="1" smtClean="0"/>
              <a:t>Agallaimh</a:t>
            </a:r>
            <a:r>
              <a:rPr lang="en-IE" dirty="0" smtClean="0"/>
              <a:t>, </a:t>
            </a:r>
            <a:r>
              <a:rPr lang="en-IE" dirty="0" err="1" smtClean="0"/>
              <a:t>cuireadh</a:t>
            </a:r>
            <a:r>
              <a:rPr lang="en-IE" dirty="0" smtClean="0"/>
              <a:t>, </a:t>
            </a:r>
            <a:r>
              <a:rPr lang="en-IE" dirty="0" err="1" smtClean="0"/>
              <a:t>structúr</a:t>
            </a:r>
            <a:r>
              <a:rPr lang="en-IE" dirty="0" smtClean="0"/>
              <a:t>, </a:t>
            </a:r>
            <a:r>
              <a:rPr lang="en-IE" dirty="0" err="1" smtClean="0"/>
              <a:t>timpeallacht</a:t>
            </a:r>
            <a:r>
              <a:rPr lang="en-IE" dirty="0" smtClean="0"/>
              <a:t>, </a:t>
            </a:r>
            <a:r>
              <a:rPr lang="en-IE" dirty="0" err="1" smtClean="0"/>
              <a:t>measúnú</a:t>
            </a:r>
            <a:r>
              <a:rPr lang="en-IE" dirty="0" smtClean="0"/>
              <a:t> </a:t>
            </a:r>
            <a:r>
              <a:rPr lang="en-IE" dirty="0" err="1" smtClean="0"/>
              <a:t>agus</a:t>
            </a:r>
            <a:r>
              <a:rPr lang="en-IE" dirty="0" smtClean="0"/>
              <a:t> </a:t>
            </a:r>
            <a:r>
              <a:rPr lang="en-IE" dirty="0" err="1" smtClean="0"/>
              <a:t>scóráil</a:t>
            </a:r>
            <a:r>
              <a:rPr lang="en-IE" dirty="0" smtClean="0"/>
              <a:t>, </a:t>
            </a:r>
            <a:r>
              <a:rPr lang="en-IE" dirty="0" err="1" smtClean="0"/>
              <a:t>nótaí</a:t>
            </a:r>
            <a:endParaRPr lang="en-IE" dirty="0" smtClean="0"/>
          </a:p>
          <a:p>
            <a:r>
              <a:rPr lang="en-IE" dirty="0" err="1" smtClean="0"/>
              <a:t>Tuairisc</a:t>
            </a:r>
            <a:r>
              <a:rPr lang="en-IE" dirty="0" smtClean="0"/>
              <a:t> don </a:t>
            </a:r>
            <a:r>
              <a:rPr lang="en-IE" dirty="0" err="1" smtClean="0"/>
              <a:t>Bhord</a:t>
            </a:r>
            <a:r>
              <a:rPr lang="en-IE" dirty="0" smtClean="0"/>
              <a:t>, </a:t>
            </a:r>
            <a:r>
              <a:rPr lang="en-IE" dirty="0" err="1" smtClean="0"/>
              <a:t>cruinniú</a:t>
            </a:r>
            <a:endParaRPr lang="en-IE" dirty="0" smtClean="0"/>
          </a:p>
          <a:p>
            <a:r>
              <a:rPr lang="en-IE" dirty="0" err="1" smtClean="0"/>
              <a:t>Déanann</a:t>
            </a:r>
            <a:r>
              <a:rPr lang="en-IE" dirty="0" smtClean="0"/>
              <a:t> an </a:t>
            </a:r>
            <a:r>
              <a:rPr lang="en-IE" dirty="0" err="1" smtClean="0"/>
              <a:t>Bord</a:t>
            </a:r>
            <a:r>
              <a:rPr lang="en-IE" dirty="0" smtClean="0"/>
              <a:t> an </a:t>
            </a:r>
            <a:r>
              <a:rPr lang="en-IE" dirty="0" err="1" smtClean="0"/>
              <a:t>ceapúchán</a:t>
            </a:r>
            <a:endParaRPr lang="en-IE" dirty="0" smtClean="0"/>
          </a:p>
          <a:p>
            <a:r>
              <a:rPr lang="en-IE" dirty="0" err="1" smtClean="0"/>
              <a:t>Cead</a:t>
            </a:r>
            <a:r>
              <a:rPr lang="en-IE" dirty="0" smtClean="0"/>
              <a:t> an </a:t>
            </a:r>
            <a:r>
              <a:rPr lang="en-IE" dirty="0" err="1" smtClean="0"/>
              <a:t>Phátrúin</a:t>
            </a:r>
            <a:endParaRPr lang="en-IE" dirty="0" smtClean="0"/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439264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/>
              <a:t>Ceapachán</a:t>
            </a:r>
            <a:r>
              <a:rPr lang="en-IE" dirty="0"/>
              <a:t> </a:t>
            </a:r>
            <a:r>
              <a:rPr lang="en-IE" dirty="0" err="1"/>
              <a:t>Foireann</a:t>
            </a:r>
            <a:r>
              <a:rPr lang="en-IE" dirty="0"/>
              <a:t> </a:t>
            </a:r>
            <a:r>
              <a:rPr lang="en-IE" dirty="0" err="1"/>
              <a:t>Cuí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err="1" smtClean="0"/>
              <a:t>Róil</a:t>
            </a:r>
            <a:r>
              <a:rPr lang="en-GB" altLang="en-US" dirty="0" smtClean="0"/>
              <a:t> </a:t>
            </a:r>
            <a:r>
              <a:rPr lang="en-GB" altLang="en-US" dirty="0" err="1" smtClean="0"/>
              <a:t>Foirne</a:t>
            </a:r>
            <a:r>
              <a:rPr lang="en-GB" altLang="en-US" dirty="0" smtClean="0"/>
              <a:t> (Meredith </a:t>
            </a:r>
            <a:r>
              <a:rPr lang="en-GB" altLang="en-US" dirty="0" err="1" smtClean="0"/>
              <a:t>Belbin</a:t>
            </a:r>
            <a:r>
              <a:rPr lang="en-GB" altLang="en-US" dirty="0" smtClean="0"/>
              <a:t>)</a:t>
            </a:r>
          </a:p>
          <a:p>
            <a:r>
              <a:rPr lang="en-GB" altLang="en-US" dirty="0" smtClean="0"/>
              <a:t>The </a:t>
            </a:r>
            <a:r>
              <a:rPr lang="en-GB" altLang="en-US" dirty="0"/>
              <a:t>Company Worker    </a:t>
            </a:r>
          </a:p>
          <a:p>
            <a:r>
              <a:rPr lang="en-GB" altLang="en-US" dirty="0"/>
              <a:t>The Chairman       The Monitor Evaluator</a:t>
            </a:r>
          </a:p>
          <a:p>
            <a:r>
              <a:rPr lang="en-GB" altLang="en-US" dirty="0"/>
              <a:t>The Shaper            The Completer Finisher</a:t>
            </a:r>
          </a:p>
          <a:p>
            <a:r>
              <a:rPr lang="en-GB" altLang="en-US" dirty="0"/>
              <a:t>The Plant               The Team Worker</a:t>
            </a:r>
          </a:p>
          <a:p>
            <a:r>
              <a:rPr lang="en-GB" altLang="en-US" dirty="0"/>
              <a:t>The Resource Investigator</a:t>
            </a:r>
          </a:p>
          <a:p>
            <a:pPr marL="0" indent="0">
              <a:buNone/>
            </a:pP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003149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/>
              <a:t>Ceapachán</a:t>
            </a:r>
            <a:r>
              <a:rPr lang="en-IE" dirty="0"/>
              <a:t> </a:t>
            </a:r>
            <a:r>
              <a:rPr lang="en-IE" dirty="0" err="1"/>
              <a:t>Foireann</a:t>
            </a:r>
            <a:r>
              <a:rPr lang="en-IE" dirty="0"/>
              <a:t> </a:t>
            </a:r>
            <a:r>
              <a:rPr lang="en-IE" dirty="0" err="1"/>
              <a:t>Cuí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E" altLang="en-US" dirty="0"/>
              <a:t>Fantasy </a:t>
            </a:r>
            <a:r>
              <a:rPr lang="en-IE" altLang="en-US" dirty="0" err="1" smtClean="0"/>
              <a:t>Foireann</a:t>
            </a:r>
            <a:endParaRPr lang="en-IE" altLang="en-US" dirty="0" smtClean="0"/>
          </a:p>
          <a:p>
            <a:pPr marL="0" indent="0" algn="ctr">
              <a:buNone/>
            </a:pPr>
            <a:r>
              <a:rPr lang="en-IE" dirty="0" err="1" smtClean="0"/>
              <a:t>Cén</a:t>
            </a:r>
            <a:r>
              <a:rPr lang="en-IE" dirty="0" smtClean="0"/>
              <a:t> </a:t>
            </a:r>
            <a:r>
              <a:rPr lang="en-IE" dirty="0" err="1" smtClean="0"/>
              <a:t>Ról</a:t>
            </a:r>
            <a:r>
              <a:rPr lang="en-IE" dirty="0" smtClean="0"/>
              <a:t> </a:t>
            </a:r>
            <a:r>
              <a:rPr lang="en-IE" dirty="0" err="1" smtClean="0"/>
              <a:t>atá</a:t>
            </a:r>
            <a:r>
              <a:rPr lang="en-IE" dirty="0" smtClean="0"/>
              <a:t> </a:t>
            </a:r>
            <a:r>
              <a:rPr lang="en-IE" dirty="0" err="1" smtClean="0"/>
              <a:t>ar</a:t>
            </a:r>
            <a:r>
              <a:rPr lang="en-IE" dirty="0" smtClean="0"/>
              <a:t> </a:t>
            </a:r>
            <a:r>
              <a:rPr lang="en-IE" dirty="0" err="1" smtClean="0"/>
              <a:t>d’fhoireann</a:t>
            </a:r>
            <a:r>
              <a:rPr lang="en-IE" dirty="0" smtClean="0"/>
              <a:t> don </a:t>
            </a:r>
            <a:r>
              <a:rPr lang="en-IE" dirty="0" err="1" smtClean="0"/>
              <a:t>duine</a:t>
            </a:r>
            <a:r>
              <a:rPr lang="en-IE" dirty="0" smtClean="0"/>
              <a:t> </a:t>
            </a:r>
            <a:r>
              <a:rPr lang="en-IE" dirty="0" err="1" smtClean="0"/>
              <a:t>seo</a:t>
            </a:r>
            <a:r>
              <a:rPr lang="en-IE" dirty="0" smtClean="0"/>
              <a:t>?</a:t>
            </a:r>
            <a:endParaRPr lang="en-IE" dirty="0"/>
          </a:p>
          <a:p>
            <a:pPr marL="0" indent="0" algn="ctr">
              <a:buNone/>
            </a:pPr>
            <a:endParaRPr lang="en-IE" dirty="0"/>
          </a:p>
        </p:txBody>
      </p:sp>
      <p:pic>
        <p:nvPicPr>
          <p:cNvPr id="5" name="Picture 5" descr="roy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2924175"/>
            <a:ext cx="4176712" cy="3157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33886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/>
              <a:t>Ceapachán</a:t>
            </a:r>
            <a:r>
              <a:rPr lang="en-IE" dirty="0"/>
              <a:t> </a:t>
            </a:r>
            <a:r>
              <a:rPr lang="en-IE" dirty="0" err="1"/>
              <a:t>Foireann</a:t>
            </a:r>
            <a:r>
              <a:rPr lang="en-IE" dirty="0"/>
              <a:t> </a:t>
            </a:r>
            <a:r>
              <a:rPr lang="en-IE" dirty="0" err="1"/>
              <a:t>Cuí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E" dirty="0" err="1" smtClean="0"/>
              <a:t>Nó</a:t>
            </a:r>
            <a:r>
              <a:rPr lang="en-IE" dirty="0" smtClean="0"/>
              <a:t> na </a:t>
            </a:r>
            <a:r>
              <a:rPr lang="en-IE" dirty="0" err="1" smtClean="0"/>
              <a:t>daoine</a:t>
            </a:r>
            <a:r>
              <a:rPr lang="en-IE" dirty="0" smtClean="0"/>
              <a:t> </a:t>
            </a:r>
            <a:r>
              <a:rPr lang="en-IE" dirty="0" err="1" smtClean="0"/>
              <a:t>seo</a:t>
            </a:r>
            <a:r>
              <a:rPr lang="en-IE" dirty="0" smtClean="0"/>
              <a:t>?</a:t>
            </a:r>
          </a:p>
          <a:p>
            <a:pPr marL="0" indent="0">
              <a:buNone/>
            </a:pPr>
            <a:endParaRPr lang="en-IE" dirty="0"/>
          </a:p>
        </p:txBody>
      </p:sp>
      <p:pic>
        <p:nvPicPr>
          <p:cNvPr id="4" name="Picture 6" descr="jedwar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1989138"/>
            <a:ext cx="2838450" cy="160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 descr="hermo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276872"/>
            <a:ext cx="2085975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8" descr="mo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4060" y="4653136"/>
            <a:ext cx="28575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Content Placeholder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131840" y="2311193"/>
            <a:ext cx="1762125" cy="1343025"/>
          </a:xfrm>
          <a:prstGeom prst="rect">
            <a:avLst/>
          </a:prstGeom>
        </p:spPr>
      </p:pic>
      <p:pic>
        <p:nvPicPr>
          <p:cNvPr id="8" name="Picture 4" descr="bono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35896" y="4081636"/>
            <a:ext cx="2105025" cy="2171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7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8552" y="4467622"/>
            <a:ext cx="2000250" cy="1181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81793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/>
              <a:t>Ceapachán</a:t>
            </a:r>
            <a:r>
              <a:rPr lang="en-IE" dirty="0"/>
              <a:t> </a:t>
            </a:r>
            <a:r>
              <a:rPr lang="en-IE" dirty="0" err="1"/>
              <a:t>Foireann</a:t>
            </a:r>
            <a:r>
              <a:rPr lang="en-IE" dirty="0"/>
              <a:t> </a:t>
            </a:r>
            <a:r>
              <a:rPr lang="en-IE" dirty="0" err="1"/>
              <a:t>Cuí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E" dirty="0" err="1" smtClean="0"/>
              <a:t>Tasc</a:t>
            </a:r>
            <a:endParaRPr lang="en-IE" dirty="0" smtClean="0"/>
          </a:p>
          <a:p>
            <a:r>
              <a:rPr lang="en-IE" dirty="0" err="1" smtClean="0"/>
              <a:t>Cén</a:t>
            </a:r>
            <a:r>
              <a:rPr lang="en-IE" dirty="0" smtClean="0"/>
              <a:t> </a:t>
            </a:r>
            <a:r>
              <a:rPr lang="en-IE" dirty="0" err="1" smtClean="0"/>
              <a:t>scileanna</a:t>
            </a:r>
            <a:r>
              <a:rPr lang="en-IE" dirty="0" smtClean="0"/>
              <a:t> </a:t>
            </a:r>
            <a:r>
              <a:rPr lang="en-IE" dirty="0" err="1" smtClean="0"/>
              <a:t>nó</a:t>
            </a:r>
            <a:r>
              <a:rPr lang="en-IE" dirty="0" smtClean="0"/>
              <a:t> </a:t>
            </a:r>
            <a:r>
              <a:rPr lang="en-IE" dirty="0" err="1" smtClean="0"/>
              <a:t>róil</a:t>
            </a:r>
            <a:r>
              <a:rPr lang="en-IE" dirty="0" smtClean="0"/>
              <a:t> </a:t>
            </a:r>
            <a:r>
              <a:rPr lang="en-IE" dirty="0" err="1" smtClean="0"/>
              <a:t>atá</a:t>
            </a:r>
            <a:r>
              <a:rPr lang="en-IE" dirty="0" smtClean="0"/>
              <a:t> de </a:t>
            </a:r>
            <a:r>
              <a:rPr lang="en-IE" dirty="0" err="1" smtClean="0"/>
              <a:t>dhíth</a:t>
            </a:r>
            <a:r>
              <a:rPr lang="en-IE" dirty="0" smtClean="0"/>
              <a:t> </a:t>
            </a:r>
            <a:r>
              <a:rPr lang="en-IE" dirty="0" err="1" smtClean="0"/>
              <a:t>ar</a:t>
            </a:r>
            <a:r>
              <a:rPr lang="en-IE" dirty="0" smtClean="0"/>
              <a:t> </a:t>
            </a:r>
            <a:r>
              <a:rPr lang="en-IE" dirty="0" err="1" smtClean="0"/>
              <a:t>d’fhoireann</a:t>
            </a:r>
            <a:r>
              <a:rPr lang="en-IE" dirty="0" smtClean="0"/>
              <a:t>?</a:t>
            </a:r>
          </a:p>
          <a:p>
            <a:r>
              <a:rPr lang="en-IE" dirty="0" err="1" smtClean="0"/>
              <a:t>Roghnaigh</a:t>
            </a:r>
            <a:r>
              <a:rPr lang="en-IE" dirty="0" smtClean="0"/>
              <a:t> </a:t>
            </a:r>
            <a:r>
              <a:rPr lang="en-IE" dirty="0" err="1" smtClean="0"/>
              <a:t>duine</a:t>
            </a:r>
            <a:r>
              <a:rPr lang="en-IE" dirty="0" smtClean="0"/>
              <a:t> </a:t>
            </a:r>
            <a:r>
              <a:rPr lang="en-IE" dirty="0" err="1" smtClean="0"/>
              <a:t>mór</a:t>
            </a:r>
            <a:r>
              <a:rPr lang="en-IE" dirty="0" smtClean="0"/>
              <a:t> le </a:t>
            </a:r>
            <a:r>
              <a:rPr lang="en-IE" dirty="0" err="1" smtClean="0"/>
              <a:t>rá</a:t>
            </a:r>
            <a:r>
              <a:rPr lang="en-IE" dirty="0" smtClean="0"/>
              <a:t> </a:t>
            </a:r>
            <a:r>
              <a:rPr lang="en-IE" dirty="0" err="1" smtClean="0"/>
              <a:t>chun</a:t>
            </a:r>
            <a:r>
              <a:rPr lang="en-IE" dirty="0" smtClean="0"/>
              <a:t> é a </a:t>
            </a:r>
            <a:r>
              <a:rPr lang="en-IE" dirty="0" err="1" smtClean="0"/>
              <a:t>líonadh</a:t>
            </a:r>
            <a:endParaRPr lang="en-IE" dirty="0" smtClean="0"/>
          </a:p>
          <a:p>
            <a:r>
              <a:rPr lang="en-IE" dirty="0" err="1" smtClean="0"/>
              <a:t>Tabhair</a:t>
            </a:r>
            <a:r>
              <a:rPr lang="en-IE" dirty="0" smtClean="0"/>
              <a:t> </a:t>
            </a:r>
            <a:r>
              <a:rPr lang="en-IE" dirty="0" err="1" smtClean="0"/>
              <a:t>tuairisc</a:t>
            </a:r>
            <a:r>
              <a:rPr lang="en-IE" dirty="0" smtClean="0"/>
              <a:t> </a:t>
            </a:r>
            <a:r>
              <a:rPr lang="en-IE" dirty="0" err="1" smtClean="0"/>
              <a:t>dod</a:t>
            </a:r>
            <a:r>
              <a:rPr lang="en-IE" dirty="0" smtClean="0"/>
              <a:t>’ </a:t>
            </a:r>
            <a:r>
              <a:rPr lang="en-IE" dirty="0" err="1" smtClean="0"/>
              <a:t>bhord</a:t>
            </a:r>
            <a:r>
              <a:rPr lang="en-IE" dirty="0" smtClean="0"/>
              <a:t> </a:t>
            </a:r>
            <a:r>
              <a:rPr lang="en-IE" dirty="0" err="1" smtClean="0"/>
              <a:t>faoi</a:t>
            </a:r>
            <a:r>
              <a:rPr lang="en-IE" dirty="0" smtClean="0"/>
              <a:t> do </a:t>
            </a:r>
            <a:r>
              <a:rPr lang="en-IE" dirty="0" err="1" smtClean="0"/>
              <a:t>rogha</a:t>
            </a:r>
            <a:r>
              <a:rPr lang="en-IE" dirty="0" smtClean="0"/>
              <a:t>!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2207641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 smtClean="0"/>
              <a:t>Ionduchtú</a:t>
            </a:r>
            <a:r>
              <a:rPr lang="en-IE" dirty="0" smtClean="0"/>
              <a:t> </a:t>
            </a:r>
            <a:r>
              <a:rPr lang="en-IE" dirty="0" err="1" smtClean="0"/>
              <a:t>agus</a:t>
            </a:r>
            <a:r>
              <a:rPr lang="en-IE" dirty="0" smtClean="0"/>
              <a:t> </a:t>
            </a:r>
            <a:r>
              <a:rPr lang="en-IE" dirty="0" err="1" smtClean="0"/>
              <a:t>Meantóireacht</a:t>
            </a:r>
            <a:r>
              <a:rPr lang="en-IE" dirty="0" smtClean="0"/>
              <a:t> do </a:t>
            </a:r>
            <a:r>
              <a:rPr lang="en-IE" dirty="0" err="1" smtClean="0"/>
              <a:t>Mhúinteoirí</a:t>
            </a:r>
            <a:r>
              <a:rPr lang="en-IE" dirty="0" smtClean="0"/>
              <a:t> </a:t>
            </a:r>
            <a:r>
              <a:rPr lang="en-IE" dirty="0" err="1" smtClean="0"/>
              <a:t>Nua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err="1" smtClean="0"/>
              <a:t>Cén</a:t>
            </a:r>
            <a:r>
              <a:rPr lang="en-IE" dirty="0" smtClean="0"/>
              <a:t> </a:t>
            </a:r>
            <a:r>
              <a:rPr lang="en-IE" dirty="0" err="1" smtClean="0"/>
              <a:t>fáth</a:t>
            </a:r>
            <a:r>
              <a:rPr lang="en-IE" dirty="0" smtClean="0"/>
              <a:t>?</a:t>
            </a:r>
          </a:p>
          <a:p>
            <a:r>
              <a:rPr lang="en-IE" dirty="0" smtClean="0"/>
              <a:t>50% </a:t>
            </a:r>
            <a:r>
              <a:rPr lang="en-IE" dirty="0" err="1" smtClean="0"/>
              <a:t>sa</a:t>
            </a:r>
            <a:r>
              <a:rPr lang="en-IE" dirty="0" smtClean="0"/>
              <a:t> </a:t>
            </a:r>
            <a:r>
              <a:rPr lang="en-IE" dirty="0" err="1" smtClean="0"/>
              <a:t>chéad</a:t>
            </a:r>
            <a:r>
              <a:rPr lang="en-IE" dirty="0" smtClean="0"/>
              <a:t> 5 </a:t>
            </a:r>
            <a:r>
              <a:rPr lang="en-IE" dirty="0" err="1" smtClean="0"/>
              <a:t>bhl</a:t>
            </a:r>
            <a:r>
              <a:rPr lang="en-IE" dirty="0" smtClean="0"/>
              <a:t>.</a:t>
            </a:r>
          </a:p>
          <a:p>
            <a:r>
              <a:rPr lang="en-IE" dirty="0" err="1" smtClean="0"/>
              <a:t>Ionduchtú</a:t>
            </a:r>
            <a:r>
              <a:rPr lang="en-IE" dirty="0" smtClean="0"/>
              <a:t> </a:t>
            </a:r>
            <a:r>
              <a:rPr lang="en-IE" dirty="0" err="1" smtClean="0"/>
              <a:t>níos</a:t>
            </a:r>
            <a:r>
              <a:rPr lang="en-IE" dirty="0" smtClean="0"/>
              <a:t> </a:t>
            </a:r>
            <a:r>
              <a:rPr lang="en-IE" dirty="0" err="1" smtClean="0"/>
              <a:t>éifeachtaí</a:t>
            </a:r>
            <a:r>
              <a:rPr lang="en-IE" dirty="0" smtClean="0"/>
              <a:t> </a:t>
            </a:r>
            <a:r>
              <a:rPr lang="en-IE" dirty="0" err="1" smtClean="0"/>
              <a:t>taobh</a:t>
            </a:r>
            <a:r>
              <a:rPr lang="en-IE" dirty="0" smtClean="0"/>
              <a:t> </a:t>
            </a:r>
            <a:r>
              <a:rPr lang="en-IE" dirty="0" err="1" smtClean="0"/>
              <a:t>istigh</a:t>
            </a:r>
            <a:r>
              <a:rPr lang="en-IE" dirty="0" smtClean="0"/>
              <a:t> den </a:t>
            </a:r>
            <a:r>
              <a:rPr lang="en-IE" dirty="0" err="1" smtClean="0"/>
              <a:t>chéad</a:t>
            </a:r>
            <a:r>
              <a:rPr lang="en-IE" dirty="0" smtClean="0"/>
              <a:t> </a:t>
            </a:r>
            <a:r>
              <a:rPr lang="en-IE" dirty="0" err="1" smtClean="0"/>
              <a:t>dá</a:t>
            </a:r>
            <a:r>
              <a:rPr lang="en-IE" dirty="0" smtClean="0"/>
              <a:t> </a:t>
            </a:r>
            <a:r>
              <a:rPr lang="en-IE" dirty="0" err="1" smtClean="0"/>
              <a:t>bhliain</a:t>
            </a:r>
            <a:r>
              <a:rPr lang="en-IE" dirty="0" smtClean="0"/>
              <a:t>.</a:t>
            </a:r>
          </a:p>
          <a:p>
            <a:r>
              <a:rPr lang="en-IE" dirty="0" err="1" smtClean="0"/>
              <a:t>Córas</a:t>
            </a:r>
            <a:r>
              <a:rPr lang="en-IE" dirty="0" smtClean="0"/>
              <a:t> </a:t>
            </a:r>
            <a:r>
              <a:rPr lang="en-IE" dirty="0" err="1" smtClean="0"/>
              <a:t>foirmálta</a:t>
            </a:r>
            <a:endParaRPr lang="en-IE" dirty="0" smtClean="0"/>
          </a:p>
          <a:p>
            <a:endParaRPr lang="en-IE" dirty="0" smtClean="0"/>
          </a:p>
          <a:p>
            <a:r>
              <a:rPr lang="en-IE" dirty="0" smtClean="0"/>
              <a:t>An </a:t>
            </a:r>
            <a:r>
              <a:rPr lang="en-IE" dirty="0" err="1" smtClean="0"/>
              <a:t>meantóir</a:t>
            </a:r>
            <a:r>
              <a:rPr lang="en-IE" dirty="0" smtClean="0"/>
              <a:t>, </a:t>
            </a:r>
            <a:r>
              <a:rPr lang="en-IE" dirty="0" err="1" smtClean="0"/>
              <a:t>duine</a:t>
            </a:r>
            <a:r>
              <a:rPr lang="en-IE" dirty="0" smtClean="0"/>
              <a:t> </a:t>
            </a:r>
            <a:r>
              <a:rPr lang="en-IE" dirty="0" err="1" smtClean="0"/>
              <a:t>eile</a:t>
            </a:r>
            <a:r>
              <a:rPr lang="en-IE" dirty="0" smtClean="0"/>
              <a:t> </a:t>
            </a:r>
            <a:r>
              <a:rPr lang="en-IE" dirty="0" err="1" smtClean="0"/>
              <a:t>seachas</a:t>
            </a:r>
            <a:r>
              <a:rPr lang="en-IE" dirty="0" smtClean="0"/>
              <a:t> an P.O. </a:t>
            </a:r>
            <a:r>
              <a:rPr lang="en-IE" dirty="0" err="1" smtClean="0"/>
              <a:t>más</a:t>
            </a:r>
            <a:r>
              <a:rPr lang="en-IE" dirty="0" smtClean="0"/>
              <a:t> </a:t>
            </a:r>
            <a:r>
              <a:rPr lang="en-IE" dirty="0" err="1" smtClean="0"/>
              <a:t>féidir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426745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/>
              <a:t>Ionduchtú</a:t>
            </a:r>
            <a:r>
              <a:rPr lang="en-IE" dirty="0"/>
              <a:t> </a:t>
            </a:r>
            <a:r>
              <a:rPr lang="en-IE" dirty="0" err="1"/>
              <a:t>agus</a:t>
            </a:r>
            <a:r>
              <a:rPr lang="en-IE" dirty="0"/>
              <a:t> </a:t>
            </a:r>
            <a:r>
              <a:rPr lang="en-IE" dirty="0" err="1"/>
              <a:t>Meantóireacht</a:t>
            </a:r>
            <a:r>
              <a:rPr lang="en-IE" dirty="0"/>
              <a:t> do </a:t>
            </a:r>
            <a:r>
              <a:rPr lang="en-IE" dirty="0" err="1"/>
              <a:t>Mhúinteoirí</a:t>
            </a:r>
            <a:r>
              <a:rPr lang="en-IE" dirty="0"/>
              <a:t> </a:t>
            </a:r>
            <a:r>
              <a:rPr lang="en-IE" dirty="0" err="1"/>
              <a:t>Nua</a:t>
            </a:r>
            <a:endParaRPr lang="en-IE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E" dirty="0" smtClean="0">
                <a:hlinkClick r:id="rId2"/>
              </a:rPr>
              <a:t>www.teacherinduction.ie</a:t>
            </a:r>
            <a:endParaRPr lang="en-IE" dirty="0" smtClean="0"/>
          </a:p>
          <a:p>
            <a:endParaRPr lang="en-IE" dirty="0"/>
          </a:p>
          <a:p>
            <a:endParaRPr lang="en-IE" dirty="0" smtClean="0"/>
          </a:p>
          <a:p>
            <a:endParaRPr lang="en-IE" dirty="0"/>
          </a:p>
          <a:p>
            <a:pPr marL="0" indent="0">
              <a:buNone/>
            </a:pPr>
            <a:r>
              <a:rPr lang="en-IE" dirty="0" smtClean="0"/>
              <a:t>Eolas </a:t>
            </a:r>
            <a:r>
              <a:rPr lang="en-IE" dirty="0" err="1" smtClean="0"/>
              <a:t>faoi</a:t>
            </a:r>
            <a:r>
              <a:rPr lang="en-IE" dirty="0" smtClean="0"/>
              <a:t>:</a:t>
            </a:r>
          </a:p>
          <a:p>
            <a:pPr marL="0" indent="0">
              <a:buNone/>
            </a:pPr>
            <a:r>
              <a:rPr lang="en-IE" dirty="0" smtClean="0"/>
              <a:t>Na </a:t>
            </a:r>
            <a:r>
              <a:rPr lang="en-IE" dirty="0" err="1" smtClean="0"/>
              <a:t>ceardlainn</a:t>
            </a:r>
            <a:endParaRPr lang="en-IE" dirty="0" smtClean="0"/>
          </a:p>
          <a:p>
            <a:pPr marL="0" indent="0">
              <a:buNone/>
            </a:pPr>
            <a:r>
              <a:rPr lang="en-IE" dirty="0" err="1" smtClean="0"/>
              <a:t>Pleanáil</a:t>
            </a:r>
            <a:endParaRPr lang="en-IE" dirty="0" smtClean="0"/>
          </a:p>
          <a:p>
            <a:pPr marL="0" indent="0">
              <a:buNone/>
            </a:pPr>
            <a:r>
              <a:rPr lang="en-IE" dirty="0" err="1" smtClean="0"/>
              <a:t>Rólanna</a:t>
            </a:r>
            <a:r>
              <a:rPr lang="en-IE" dirty="0" smtClean="0"/>
              <a:t> </a:t>
            </a:r>
            <a:r>
              <a:rPr lang="en-IE" dirty="0" err="1" smtClean="0"/>
              <a:t>sa</a:t>
            </a:r>
            <a:r>
              <a:rPr lang="en-IE" dirty="0" smtClean="0"/>
              <a:t> </a:t>
            </a:r>
            <a:r>
              <a:rPr lang="en-IE" dirty="0" err="1" smtClean="0"/>
              <a:t>chóras</a:t>
            </a:r>
            <a:endParaRPr lang="en-IE" dirty="0"/>
          </a:p>
        </p:txBody>
      </p:sp>
      <p:pic>
        <p:nvPicPr>
          <p:cNvPr id="1027" name="Picture 3" descr="C:\Documents and Settings\Máirín\My Documents\Eagrú Scoile\Máirín's Pictures\Presentation Pics\bann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75481"/>
            <a:ext cx="8500070" cy="109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6704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 smtClean="0"/>
              <a:t>Ról</a:t>
            </a:r>
            <a:r>
              <a:rPr lang="en-IE" dirty="0" smtClean="0"/>
              <a:t> an </a:t>
            </a:r>
            <a:r>
              <a:rPr lang="en-IE" dirty="0" err="1" smtClean="0"/>
              <a:t>Phríomhoide</a:t>
            </a:r>
            <a:r>
              <a:rPr lang="en-IE" dirty="0" smtClean="0"/>
              <a:t> mar </a:t>
            </a:r>
            <a:r>
              <a:rPr lang="en-IE" dirty="0" err="1" smtClean="0"/>
              <a:t>Cheannasaí</a:t>
            </a:r>
            <a:r>
              <a:rPr lang="en-IE" dirty="0" smtClean="0"/>
              <a:t> </a:t>
            </a:r>
            <a:r>
              <a:rPr lang="en-IE" dirty="0" err="1" smtClean="0"/>
              <a:t>ar</a:t>
            </a:r>
            <a:r>
              <a:rPr lang="en-IE" dirty="0" smtClean="0"/>
              <a:t> an </a:t>
            </a:r>
            <a:r>
              <a:rPr lang="en-IE" dirty="0" err="1" smtClean="0"/>
              <a:t>bhFoghlaim</a:t>
            </a:r>
            <a:endParaRPr lang="en-IE" dirty="0"/>
          </a:p>
        </p:txBody>
      </p:sp>
      <p:sp>
        <p:nvSpPr>
          <p:cNvPr id="13" name="Content Placeholder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E" dirty="0" err="1" smtClean="0"/>
              <a:t>Aistear</a:t>
            </a:r>
            <a:r>
              <a:rPr lang="en-IE" dirty="0" smtClean="0"/>
              <a:t> na </a:t>
            </a:r>
            <a:r>
              <a:rPr lang="en-IE" dirty="0" err="1" smtClean="0"/>
              <a:t>Ceannasaíochta</a:t>
            </a:r>
            <a:endParaRPr lang="en-IE" dirty="0" smtClean="0"/>
          </a:p>
          <a:p>
            <a:pPr marL="0" indent="0" algn="ctr">
              <a:buNone/>
            </a:pPr>
            <a:endParaRPr lang="en-IE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0" y="2420888"/>
            <a:ext cx="5103197" cy="328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02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 smtClean="0"/>
              <a:t>Forbairt</a:t>
            </a:r>
            <a:r>
              <a:rPr lang="en-IE" dirty="0" smtClean="0"/>
              <a:t> </a:t>
            </a:r>
            <a:r>
              <a:rPr lang="en-IE" dirty="0" err="1" smtClean="0"/>
              <a:t>Ghairmiúil</a:t>
            </a:r>
            <a:r>
              <a:rPr lang="en-IE" dirty="0" smtClean="0"/>
              <a:t> an </a:t>
            </a:r>
            <a:r>
              <a:rPr lang="en-IE" dirty="0" err="1" smtClean="0"/>
              <a:t>Mhúinteora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E" dirty="0" err="1" smtClean="0"/>
              <a:t>Forbairt</a:t>
            </a:r>
            <a:r>
              <a:rPr lang="en-IE" dirty="0" smtClean="0"/>
              <a:t> </a:t>
            </a:r>
            <a:r>
              <a:rPr lang="en-IE" dirty="0" err="1" smtClean="0"/>
              <a:t>Riachtanach</a:t>
            </a:r>
            <a:r>
              <a:rPr lang="en-IE" dirty="0" smtClean="0"/>
              <a:t>/</a:t>
            </a:r>
            <a:r>
              <a:rPr lang="en-IE" dirty="0" err="1" smtClean="0"/>
              <a:t>Roghnach</a:t>
            </a:r>
            <a:endParaRPr lang="en-IE" dirty="0" smtClean="0"/>
          </a:p>
          <a:p>
            <a:r>
              <a:rPr lang="en-IE" dirty="0" err="1" smtClean="0"/>
              <a:t>Atmasféar</a:t>
            </a:r>
            <a:r>
              <a:rPr lang="en-IE" dirty="0" smtClean="0"/>
              <a:t> </a:t>
            </a:r>
            <a:r>
              <a:rPr lang="en-IE" dirty="0" err="1" smtClean="0"/>
              <a:t>Foghlama</a:t>
            </a:r>
            <a:r>
              <a:rPr lang="en-IE" dirty="0" smtClean="0"/>
              <a:t> a </a:t>
            </a:r>
            <a:r>
              <a:rPr lang="en-IE" dirty="0" err="1" smtClean="0"/>
              <a:t>chruthú</a:t>
            </a:r>
            <a:r>
              <a:rPr lang="en-IE" dirty="0" smtClean="0"/>
              <a:t> </a:t>
            </a:r>
            <a:r>
              <a:rPr lang="en-IE" dirty="0" err="1" smtClean="0"/>
              <a:t>sa</a:t>
            </a:r>
            <a:r>
              <a:rPr lang="en-IE" dirty="0" smtClean="0"/>
              <a:t> </a:t>
            </a:r>
            <a:r>
              <a:rPr lang="en-IE" dirty="0" err="1" smtClean="0"/>
              <a:t>scoil</a:t>
            </a:r>
            <a:endParaRPr lang="en-IE" dirty="0" smtClean="0"/>
          </a:p>
          <a:p>
            <a:r>
              <a:rPr lang="en-IE" dirty="0" err="1" smtClean="0"/>
              <a:t>D’fhoghlaim</a:t>
            </a:r>
            <a:r>
              <a:rPr lang="en-IE" dirty="0" smtClean="0"/>
              <a:t> </a:t>
            </a:r>
            <a:r>
              <a:rPr lang="en-IE" dirty="0" err="1" smtClean="0"/>
              <a:t>féin</a:t>
            </a:r>
            <a:endParaRPr lang="en-IE" dirty="0" smtClean="0"/>
          </a:p>
          <a:p>
            <a:r>
              <a:rPr lang="en-IE" dirty="0" err="1"/>
              <a:t>Scileanna</a:t>
            </a:r>
            <a:r>
              <a:rPr lang="en-IE" dirty="0"/>
              <a:t> </a:t>
            </a:r>
            <a:r>
              <a:rPr lang="en-IE" dirty="0" err="1"/>
              <a:t>áirithe</a:t>
            </a:r>
            <a:r>
              <a:rPr lang="en-IE" dirty="0"/>
              <a:t> a </a:t>
            </a:r>
            <a:r>
              <a:rPr lang="en-IE" dirty="0" err="1"/>
              <a:t>phríorachtú</a:t>
            </a:r>
            <a:r>
              <a:rPr lang="en-IE" dirty="0"/>
              <a:t> ó am go </a:t>
            </a:r>
            <a:r>
              <a:rPr lang="en-IE" dirty="0" err="1"/>
              <a:t>chéile</a:t>
            </a:r>
            <a:endParaRPr lang="en-IE" dirty="0"/>
          </a:p>
          <a:p>
            <a:r>
              <a:rPr lang="en-IE" dirty="0" err="1" smtClean="0"/>
              <a:t>Deiseanna</a:t>
            </a:r>
            <a:r>
              <a:rPr lang="en-IE" dirty="0" smtClean="0"/>
              <a:t> </a:t>
            </a:r>
            <a:r>
              <a:rPr lang="en-IE" dirty="0" err="1" smtClean="0"/>
              <a:t>foghlama</a:t>
            </a:r>
            <a:r>
              <a:rPr lang="en-IE" dirty="0" smtClean="0"/>
              <a:t> a </a:t>
            </a:r>
            <a:r>
              <a:rPr lang="en-IE" dirty="0" err="1" smtClean="0"/>
              <a:t>chruthú</a:t>
            </a:r>
            <a:r>
              <a:rPr lang="en-IE" dirty="0" smtClean="0"/>
              <a:t> don </a:t>
            </a:r>
            <a:r>
              <a:rPr lang="en-IE" dirty="0" err="1" smtClean="0"/>
              <a:t>fhoireann</a:t>
            </a:r>
            <a:endParaRPr lang="en-IE" dirty="0" smtClean="0"/>
          </a:p>
          <a:p>
            <a:r>
              <a:rPr lang="en-IE" dirty="0" err="1" smtClean="0"/>
              <a:t>Tacaíocht</a:t>
            </a:r>
            <a:r>
              <a:rPr lang="en-IE" dirty="0" smtClean="0"/>
              <a:t> a </a:t>
            </a:r>
            <a:r>
              <a:rPr lang="en-IE" dirty="0" err="1" smtClean="0"/>
              <a:t>thabhairt</a:t>
            </a:r>
            <a:r>
              <a:rPr lang="en-IE" dirty="0" smtClean="0"/>
              <a:t> </a:t>
            </a:r>
            <a:r>
              <a:rPr lang="en-IE" dirty="0" err="1" smtClean="0"/>
              <a:t>d’fhoghlaim</a:t>
            </a:r>
            <a:r>
              <a:rPr lang="en-IE" dirty="0" smtClean="0"/>
              <a:t> na </a:t>
            </a:r>
            <a:r>
              <a:rPr lang="en-IE" dirty="0" err="1" smtClean="0"/>
              <a:t>foirne</a:t>
            </a:r>
            <a:endParaRPr lang="en-IE" dirty="0" smtClean="0"/>
          </a:p>
          <a:p>
            <a:r>
              <a:rPr lang="en-IE" dirty="0" smtClean="0"/>
              <a:t>Eolas </a:t>
            </a:r>
            <a:r>
              <a:rPr lang="en-IE" dirty="0" err="1" smtClean="0"/>
              <a:t>nua</a:t>
            </a:r>
            <a:r>
              <a:rPr lang="en-IE" dirty="0" smtClean="0"/>
              <a:t> a </a:t>
            </a:r>
            <a:r>
              <a:rPr lang="en-IE" dirty="0" err="1" smtClean="0"/>
              <a:t>roinnt</a:t>
            </a:r>
            <a:endParaRPr lang="en-IE" dirty="0" smtClean="0"/>
          </a:p>
          <a:p>
            <a:endParaRPr lang="en-IE" dirty="0" smtClean="0"/>
          </a:p>
        </p:txBody>
      </p:sp>
    </p:spTree>
    <p:extLst>
      <p:ext uri="{BB962C8B-B14F-4D97-AF65-F5344CB8AC3E}">
        <p14:creationId xmlns:p14="http://schemas.microsoft.com/office/powerpoint/2010/main" val="2851324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Agus</a:t>
            </a:r>
            <a:r>
              <a:rPr lang="en-IE" dirty="0" smtClean="0"/>
              <a:t> </a:t>
            </a:r>
            <a:r>
              <a:rPr lang="en-IE" dirty="0" err="1" smtClean="0"/>
              <a:t>ar</a:t>
            </a:r>
            <a:r>
              <a:rPr lang="en-IE" dirty="0" smtClean="0"/>
              <a:t> </a:t>
            </a:r>
            <a:r>
              <a:rPr lang="en-IE" dirty="0" err="1" smtClean="0"/>
              <a:t>deireadh</a:t>
            </a:r>
            <a:r>
              <a:rPr lang="en-IE" dirty="0" smtClean="0"/>
              <a:t>!</a:t>
            </a:r>
            <a:endParaRPr lang="en-IE" dirty="0"/>
          </a:p>
        </p:txBody>
      </p:sp>
      <p:pic>
        <p:nvPicPr>
          <p:cNvPr id="2050" name="Picture 2" descr="C:\Documents and Settings\Máirín\My Documents\Eagrú Scoile\Máirín's Pictures\Presentation Pics\T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173691" y="1600200"/>
            <a:ext cx="6034617" cy="4525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9074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 smtClean="0"/>
              <a:t>Ról</a:t>
            </a:r>
            <a:r>
              <a:rPr lang="en-IE" dirty="0" smtClean="0"/>
              <a:t> an </a:t>
            </a:r>
            <a:r>
              <a:rPr lang="en-IE" dirty="0" err="1" smtClean="0"/>
              <a:t>Phríomhoide</a:t>
            </a:r>
            <a:r>
              <a:rPr lang="en-IE" dirty="0" smtClean="0"/>
              <a:t> mar </a:t>
            </a:r>
            <a:r>
              <a:rPr lang="en-IE" dirty="0" err="1" smtClean="0"/>
              <a:t>Cheannasaí</a:t>
            </a:r>
            <a:r>
              <a:rPr lang="en-IE" dirty="0" smtClean="0"/>
              <a:t> </a:t>
            </a:r>
            <a:r>
              <a:rPr lang="en-IE" dirty="0" err="1" smtClean="0"/>
              <a:t>ar</a:t>
            </a:r>
            <a:r>
              <a:rPr lang="en-IE" dirty="0" smtClean="0"/>
              <a:t> an </a:t>
            </a:r>
            <a:r>
              <a:rPr lang="en-IE" dirty="0" err="1" smtClean="0"/>
              <a:t>bhFoghlaim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E" dirty="0" err="1" smtClean="0"/>
              <a:t>Bíonn</a:t>
            </a:r>
            <a:r>
              <a:rPr lang="en-IE" dirty="0" smtClean="0"/>
              <a:t> </a:t>
            </a:r>
            <a:r>
              <a:rPr lang="en-IE" dirty="0" err="1" smtClean="0"/>
              <a:t>scileanna</a:t>
            </a:r>
            <a:r>
              <a:rPr lang="en-IE" dirty="0" smtClean="0"/>
              <a:t> </a:t>
            </a:r>
            <a:r>
              <a:rPr lang="en-IE" dirty="0" err="1" smtClean="0"/>
              <a:t>faoi</a:t>
            </a:r>
            <a:r>
              <a:rPr lang="en-IE" dirty="0" smtClean="0"/>
              <a:t> </a:t>
            </a:r>
            <a:r>
              <a:rPr lang="en-IE" dirty="0" err="1" smtClean="0"/>
              <a:t>leith</a:t>
            </a:r>
            <a:r>
              <a:rPr lang="en-IE" dirty="0" smtClean="0"/>
              <a:t> </a:t>
            </a:r>
            <a:r>
              <a:rPr lang="en-IE" dirty="0" err="1" smtClean="0"/>
              <a:t>ag</a:t>
            </a:r>
            <a:r>
              <a:rPr lang="en-IE" dirty="0" smtClean="0"/>
              <a:t> </a:t>
            </a:r>
            <a:r>
              <a:rPr lang="en-IE" dirty="0" err="1" smtClean="0"/>
              <a:t>teastáil</a:t>
            </a:r>
            <a:r>
              <a:rPr lang="en-IE" dirty="0" smtClean="0"/>
              <a:t> le </a:t>
            </a:r>
            <a:r>
              <a:rPr lang="en-IE" dirty="0" err="1" smtClean="0"/>
              <a:t>linn</a:t>
            </a:r>
            <a:r>
              <a:rPr lang="en-IE" dirty="0" smtClean="0"/>
              <a:t> an t-</a:t>
            </a:r>
            <a:r>
              <a:rPr lang="en-IE" dirty="0" err="1" smtClean="0"/>
              <a:t>aistear</a:t>
            </a:r>
            <a:endParaRPr lang="en-IE" dirty="0" smtClean="0"/>
          </a:p>
          <a:p>
            <a:r>
              <a:rPr lang="en-IE" dirty="0" err="1" smtClean="0"/>
              <a:t>Bíonn</a:t>
            </a:r>
            <a:r>
              <a:rPr lang="en-IE" dirty="0" smtClean="0"/>
              <a:t> </a:t>
            </a:r>
            <a:r>
              <a:rPr lang="en-IE" dirty="0" err="1" smtClean="0"/>
              <a:t>stíleanna</a:t>
            </a:r>
            <a:r>
              <a:rPr lang="en-IE" dirty="0" smtClean="0"/>
              <a:t> </a:t>
            </a:r>
            <a:r>
              <a:rPr lang="en-IE" dirty="0" err="1" smtClean="0"/>
              <a:t>difriúla</a:t>
            </a:r>
            <a:r>
              <a:rPr lang="en-IE" dirty="0" smtClean="0"/>
              <a:t> </a:t>
            </a:r>
            <a:r>
              <a:rPr lang="en-IE" dirty="0" err="1" smtClean="0"/>
              <a:t>ceannasaíochta</a:t>
            </a:r>
            <a:r>
              <a:rPr lang="en-IE" dirty="0" smtClean="0"/>
              <a:t> </a:t>
            </a:r>
            <a:r>
              <a:rPr lang="en-IE" dirty="0" err="1" smtClean="0"/>
              <a:t>ag</a:t>
            </a:r>
            <a:r>
              <a:rPr lang="en-IE" dirty="0" smtClean="0"/>
              <a:t> </a:t>
            </a:r>
            <a:r>
              <a:rPr lang="en-IE" dirty="0" err="1" smtClean="0"/>
              <a:t>teastáil</a:t>
            </a:r>
            <a:r>
              <a:rPr lang="en-IE" dirty="0" smtClean="0"/>
              <a:t> </a:t>
            </a:r>
            <a:r>
              <a:rPr lang="en-IE" dirty="0" err="1" smtClean="0"/>
              <a:t>freisin</a:t>
            </a:r>
            <a:endParaRPr lang="en-IE" dirty="0" smtClean="0"/>
          </a:p>
          <a:p>
            <a:r>
              <a:rPr lang="en-IE" dirty="0" smtClean="0"/>
              <a:t>An </a:t>
            </a:r>
            <a:r>
              <a:rPr lang="en-IE" dirty="0" err="1" smtClean="0"/>
              <a:t>tábhacht</a:t>
            </a:r>
            <a:r>
              <a:rPr lang="en-IE" dirty="0" smtClean="0"/>
              <a:t> a </a:t>
            </a:r>
            <a:r>
              <a:rPr lang="en-IE" dirty="0" err="1" smtClean="0"/>
              <a:t>bhaineann</a:t>
            </a:r>
            <a:r>
              <a:rPr lang="en-IE" dirty="0" smtClean="0"/>
              <a:t> le </a:t>
            </a:r>
            <a:r>
              <a:rPr lang="en-IE" dirty="0" err="1" smtClean="0"/>
              <a:t>fís</a:t>
            </a:r>
            <a:endParaRPr lang="en-IE" dirty="0" smtClean="0"/>
          </a:p>
          <a:p>
            <a:r>
              <a:rPr lang="en-IE" dirty="0" smtClean="0"/>
              <a:t>An </a:t>
            </a:r>
            <a:r>
              <a:rPr lang="en-IE" dirty="0" err="1" smtClean="0"/>
              <a:t>gcreideann</a:t>
            </a:r>
            <a:r>
              <a:rPr lang="en-IE" dirty="0" smtClean="0"/>
              <a:t> </a:t>
            </a:r>
            <a:r>
              <a:rPr lang="en-IE" dirty="0" err="1" smtClean="0"/>
              <a:t>tú</a:t>
            </a:r>
            <a:r>
              <a:rPr lang="en-IE" dirty="0" smtClean="0"/>
              <a:t> </a:t>
            </a:r>
            <a:r>
              <a:rPr lang="en-IE" dirty="0" err="1" smtClean="0"/>
              <a:t>nó</a:t>
            </a:r>
            <a:r>
              <a:rPr lang="en-IE" dirty="0" smtClean="0"/>
              <a:t> </a:t>
            </a:r>
            <a:r>
              <a:rPr lang="en-IE" dirty="0" err="1" smtClean="0"/>
              <a:t>nach</a:t>
            </a:r>
            <a:r>
              <a:rPr lang="en-IE" dirty="0" smtClean="0"/>
              <a:t> </a:t>
            </a:r>
            <a:r>
              <a:rPr lang="en-IE" dirty="0" err="1" smtClean="0"/>
              <a:t>gcreideann</a:t>
            </a:r>
            <a:r>
              <a:rPr lang="en-IE" dirty="0" smtClean="0"/>
              <a:t> </a:t>
            </a:r>
            <a:r>
              <a:rPr lang="en-IE" dirty="0" err="1" smtClean="0"/>
              <a:t>tú</a:t>
            </a:r>
            <a:r>
              <a:rPr lang="en-IE" dirty="0" smtClean="0"/>
              <a:t>?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850376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 smtClean="0"/>
              <a:t>Ról</a:t>
            </a:r>
            <a:r>
              <a:rPr lang="en-IE" dirty="0" smtClean="0"/>
              <a:t> an </a:t>
            </a:r>
            <a:r>
              <a:rPr lang="en-IE" dirty="0" err="1" smtClean="0"/>
              <a:t>Phríomhoide</a:t>
            </a:r>
            <a:r>
              <a:rPr lang="en-IE" dirty="0" smtClean="0"/>
              <a:t> mar </a:t>
            </a:r>
            <a:r>
              <a:rPr lang="en-IE" dirty="0" err="1" smtClean="0"/>
              <a:t>Cheannasaí</a:t>
            </a:r>
            <a:r>
              <a:rPr lang="en-IE" dirty="0" smtClean="0"/>
              <a:t> </a:t>
            </a:r>
            <a:r>
              <a:rPr lang="en-IE" dirty="0" err="1" smtClean="0"/>
              <a:t>ar</a:t>
            </a:r>
            <a:r>
              <a:rPr lang="en-IE" dirty="0" smtClean="0"/>
              <a:t> an </a:t>
            </a:r>
            <a:r>
              <a:rPr lang="en-IE" dirty="0" err="1" smtClean="0"/>
              <a:t>bhFoghlaim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E" dirty="0" err="1" smtClean="0"/>
              <a:t>Dúshláin</a:t>
            </a:r>
            <a:endParaRPr lang="en-IE" dirty="0" smtClean="0"/>
          </a:p>
          <a:p>
            <a:r>
              <a:rPr lang="en-IE" dirty="0" err="1" smtClean="0"/>
              <a:t>Príorachtaí</a:t>
            </a:r>
            <a:r>
              <a:rPr lang="en-IE" dirty="0" smtClean="0"/>
              <a:t> </a:t>
            </a:r>
            <a:r>
              <a:rPr lang="en-IE" dirty="0" err="1" smtClean="0"/>
              <a:t>eile</a:t>
            </a:r>
            <a:r>
              <a:rPr lang="en-IE" dirty="0" smtClean="0"/>
              <a:t> </a:t>
            </a:r>
            <a:r>
              <a:rPr lang="en-IE" dirty="0" err="1" smtClean="0"/>
              <a:t>i</a:t>
            </a:r>
            <a:r>
              <a:rPr lang="en-IE" dirty="0" smtClean="0"/>
              <a:t> </a:t>
            </a:r>
            <a:r>
              <a:rPr lang="en-IE" dirty="0" err="1" smtClean="0"/>
              <a:t>saol</a:t>
            </a:r>
            <a:r>
              <a:rPr lang="en-IE" dirty="0" smtClean="0"/>
              <a:t> na </a:t>
            </a:r>
            <a:r>
              <a:rPr lang="en-IE" dirty="0" err="1" smtClean="0"/>
              <a:t>scoile</a:t>
            </a:r>
            <a:endParaRPr lang="en-IE" dirty="0" smtClean="0"/>
          </a:p>
          <a:p>
            <a:r>
              <a:rPr lang="en-IE" dirty="0" err="1" smtClean="0"/>
              <a:t>Príorachtaí</a:t>
            </a:r>
            <a:r>
              <a:rPr lang="en-IE" dirty="0" smtClean="0"/>
              <a:t> </a:t>
            </a:r>
            <a:r>
              <a:rPr lang="en-IE" dirty="0" err="1" smtClean="0"/>
              <a:t>Náisiúnta</a:t>
            </a:r>
            <a:endParaRPr lang="en-IE" dirty="0" smtClean="0"/>
          </a:p>
          <a:p>
            <a:r>
              <a:rPr lang="en-IE" dirty="0" err="1" smtClean="0"/>
              <a:t>Príomhoidí</a:t>
            </a:r>
            <a:r>
              <a:rPr lang="en-IE" dirty="0" smtClean="0"/>
              <a:t> </a:t>
            </a:r>
            <a:r>
              <a:rPr lang="en-IE" dirty="0" err="1" smtClean="0"/>
              <a:t>nach</a:t>
            </a:r>
            <a:r>
              <a:rPr lang="en-IE" dirty="0" smtClean="0"/>
              <a:t> </a:t>
            </a:r>
            <a:r>
              <a:rPr lang="en-IE" dirty="0" err="1" smtClean="0"/>
              <a:t>bhfuil</a:t>
            </a:r>
            <a:r>
              <a:rPr lang="en-IE" dirty="0" smtClean="0"/>
              <a:t> </a:t>
            </a:r>
            <a:r>
              <a:rPr lang="en-IE" dirty="0" err="1" smtClean="0"/>
              <a:t>ag</a:t>
            </a:r>
            <a:r>
              <a:rPr lang="en-IE" dirty="0" smtClean="0"/>
              <a:t> </a:t>
            </a:r>
            <a:r>
              <a:rPr lang="en-IE" dirty="0" err="1" smtClean="0"/>
              <a:t>teagasc</a:t>
            </a:r>
            <a:r>
              <a:rPr lang="en-IE" dirty="0" smtClean="0"/>
              <a:t>…</a:t>
            </a:r>
            <a:r>
              <a:rPr lang="en-IE" dirty="0" err="1" smtClean="0"/>
              <a:t>creidiúnacht</a:t>
            </a:r>
            <a:r>
              <a:rPr lang="en-IE" dirty="0" smtClean="0"/>
              <a:t>.</a:t>
            </a:r>
          </a:p>
          <a:p>
            <a:r>
              <a:rPr lang="en-IE" dirty="0" smtClean="0"/>
              <a:t>Am a </a:t>
            </a:r>
            <a:r>
              <a:rPr lang="en-IE" dirty="0" err="1" smtClean="0"/>
              <a:t>fháil</a:t>
            </a:r>
            <a:r>
              <a:rPr lang="en-IE" dirty="0" smtClean="0"/>
              <a:t> </a:t>
            </a:r>
            <a:r>
              <a:rPr lang="en-IE" dirty="0" err="1" smtClean="0"/>
              <a:t>chun</a:t>
            </a:r>
            <a:r>
              <a:rPr lang="en-IE" dirty="0" smtClean="0"/>
              <a:t> </a:t>
            </a:r>
            <a:r>
              <a:rPr lang="en-IE" dirty="0" err="1" smtClean="0"/>
              <a:t>choiméad</a:t>
            </a:r>
            <a:r>
              <a:rPr lang="en-IE" dirty="0" smtClean="0"/>
              <a:t> </a:t>
            </a:r>
            <a:r>
              <a:rPr lang="en-IE" dirty="0" err="1" smtClean="0"/>
              <a:t>suas</a:t>
            </a:r>
            <a:r>
              <a:rPr lang="en-IE" dirty="0" smtClean="0"/>
              <a:t> le </a:t>
            </a:r>
            <a:r>
              <a:rPr lang="en-IE" dirty="0" err="1" smtClean="0"/>
              <a:t>dul</a:t>
            </a:r>
            <a:r>
              <a:rPr lang="en-IE" dirty="0" smtClean="0"/>
              <a:t> </a:t>
            </a:r>
            <a:r>
              <a:rPr lang="en-IE" dirty="0" err="1" smtClean="0"/>
              <a:t>chun</a:t>
            </a:r>
            <a:r>
              <a:rPr lang="en-IE" dirty="0" smtClean="0"/>
              <a:t> </a:t>
            </a:r>
            <a:r>
              <a:rPr lang="en-IE" dirty="0" err="1" smtClean="0"/>
              <a:t>cinn</a:t>
            </a:r>
            <a:r>
              <a:rPr lang="en-IE" dirty="0" smtClean="0"/>
              <a:t> </a:t>
            </a:r>
            <a:r>
              <a:rPr lang="en-IE" dirty="0" err="1" smtClean="0"/>
              <a:t>sa</a:t>
            </a:r>
            <a:r>
              <a:rPr lang="en-IE" dirty="0" smtClean="0"/>
              <a:t> </a:t>
            </a:r>
            <a:r>
              <a:rPr lang="en-IE" dirty="0" err="1" smtClean="0"/>
              <a:t>chóras</a:t>
            </a:r>
            <a:r>
              <a:rPr lang="en-IE" dirty="0" smtClean="0"/>
              <a:t>.</a:t>
            </a:r>
          </a:p>
          <a:p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536745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 smtClean="0"/>
              <a:t>Ról</a:t>
            </a:r>
            <a:r>
              <a:rPr lang="en-IE" dirty="0" smtClean="0"/>
              <a:t> an </a:t>
            </a:r>
            <a:r>
              <a:rPr lang="en-IE" dirty="0" err="1" smtClean="0"/>
              <a:t>Phríomhoide</a:t>
            </a:r>
            <a:r>
              <a:rPr lang="en-IE" dirty="0" smtClean="0"/>
              <a:t> mar </a:t>
            </a:r>
            <a:r>
              <a:rPr lang="en-IE" dirty="0" err="1" smtClean="0"/>
              <a:t>Cheannasaí</a:t>
            </a:r>
            <a:r>
              <a:rPr lang="en-IE" dirty="0" smtClean="0"/>
              <a:t> </a:t>
            </a:r>
            <a:r>
              <a:rPr lang="en-IE" dirty="0" err="1" smtClean="0"/>
              <a:t>ar</a:t>
            </a:r>
            <a:r>
              <a:rPr lang="en-IE" dirty="0" smtClean="0"/>
              <a:t> an </a:t>
            </a:r>
            <a:r>
              <a:rPr lang="en-IE" dirty="0" err="1" smtClean="0"/>
              <a:t>bhFoghlaim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IE" dirty="0" err="1" smtClean="0"/>
              <a:t>Ná</a:t>
            </a:r>
            <a:r>
              <a:rPr lang="en-IE" dirty="0" smtClean="0"/>
              <a:t> </a:t>
            </a:r>
            <a:r>
              <a:rPr lang="en-IE" dirty="0" err="1" smtClean="0"/>
              <a:t>déan</a:t>
            </a:r>
            <a:r>
              <a:rPr lang="en-IE" dirty="0" smtClean="0"/>
              <a:t> </a:t>
            </a:r>
            <a:r>
              <a:rPr lang="en-IE" dirty="0" err="1" smtClean="0"/>
              <a:t>dearmad</a:t>
            </a:r>
            <a:r>
              <a:rPr lang="en-IE" dirty="0" smtClean="0"/>
              <a:t> </a:t>
            </a:r>
            <a:r>
              <a:rPr lang="en-IE" dirty="0" err="1" smtClean="0"/>
              <a:t>ar</a:t>
            </a:r>
            <a:r>
              <a:rPr lang="en-IE" dirty="0" smtClean="0"/>
              <a:t> do </a:t>
            </a:r>
            <a:r>
              <a:rPr lang="en-IE" dirty="0" err="1" smtClean="0"/>
              <a:t>chuid</a:t>
            </a:r>
            <a:r>
              <a:rPr lang="en-IE" dirty="0" smtClean="0"/>
              <a:t> </a:t>
            </a:r>
            <a:r>
              <a:rPr lang="en-IE" dirty="0" err="1" smtClean="0"/>
              <a:t>foghlaim</a:t>
            </a:r>
            <a:r>
              <a:rPr lang="en-IE" dirty="0" smtClean="0"/>
              <a:t> </a:t>
            </a:r>
            <a:r>
              <a:rPr lang="en-IE" dirty="0" err="1" smtClean="0"/>
              <a:t>féin</a:t>
            </a:r>
            <a:r>
              <a:rPr lang="en-IE" dirty="0" smtClean="0"/>
              <a:t>.</a:t>
            </a:r>
          </a:p>
          <a:p>
            <a:r>
              <a:rPr lang="en-IE" dirty="0" err="1" smtClean="0"/>
              <a:t>Bí</a:t>
            </a:r>
            <a:r>
              <a:rPr lang="en-IE" dirty="0" smtClean="0"/>
              <a:t> </a:t>
            </a:r>
            <a:r>
              <a:rPr lang="en-IE" dirty="0" err="1" smtClean="0"/>
              <a:t>oscailte</a:t>
            </a:r>
            <a:r>
              <a:rPr lang="en-IE" dirty="0" smtClean="0"/>
              <a:t> do </a:t>
            </a:r>
            <a:r>
              <a:rPr lang="en-IE" dirty="0" err="1" smtClean="0"/>
              <a:t>smaointe</a:t>
            </a:r>
            <a:r>
              <a:rPr lang="en-IE" dirty="0" smtClean="0"/>
              <a:t> </a:t>
            </a:r>
            <a:r>
              <a:rPr lang="en-IE" dirty="0" err="1" smtClean="0"/>
              <a:t>nua</a:t>
            </a:r>
            <a:endParaRPr lang="en-IE" dirty="0" smtClean="0"/>
          </a:p>
          <a:p>
            <a:r>
              <a:rPr lang="en-IE" dirty="0" err="1" smtClean="0"/>
              <a:t>Ná</a:t>
            </a:r>
            <a:r>
              <a:rPr lang="en-IE" dirty="0" smtClean="0"/>
              <a:t> </a:t>
            </a:r>
            <a:r>
              <a:rPr lang="en-IE" dirty="0" err="1" smtClean="0"/>
              <a:t>bí</a:t>
            </a:r>
            <a:r>
              <a:rPr lang="en-IE" dirty="0" smtClean="0"/>
              <a:t> </a:t>
            </a:r>
            <a:r>
              <a:rPr lang="en-IE" dirty="0" err="1" smtClean="0"/>
              <a:t>eaglach</a:t>
            </a:r>
            <a:r>
              <a:rPr lang="en-IE" dirty="0" smtClean="0"/>
              <a:t> </a:t>
            </a:r>
            <a:r>
              <a:rPr lang="en-IE" dirty="0" err="1" smtClean="0"/>
              <a:t>roimh</a:t>
            </a:r>
            <a:r>
              <a:rPr lang="en-IE" dirty="0" smtClean="0"/>
              <a:t> </a:t>
            </a:r>
            <a:r>
              <a:rPr lang="en-IE" dirty="0" err="1" smtClean="0"/>
              <a:t>athraithe</a:t>
            </a:r>
            <a:endParaRPr lang="en-IE" dirty="0" smtClean="0"/>
          </a:p>
          <a:p>
            <a:r>
              <a:rPr lang="en-IE" dirty="0" err="1" smtClean="0"/>
              <a:t>Ná</a:t>
            </a:r>
            <a:r>
              <a:rPr lang="en-IE" dirty="0" smtClean="0"/>
              <a:t> </a:t>
            </a:r>
            <a:r>
              <a:rPr lang="en-IE" dirty="0" err="1" smtClean="0"/>
              <a:t>déan</a:t>
            </a:r>
            <a:r>
              <a:rPr lang="en-IE" dirty="0" smtClean="0"/>
              <a:t> </a:t>
            </a:r>
            <a:r>
              <a:rPr lang="en-IE" dirty="0" err="1" smtClean="0"/>
              <a:t>athrú</a:t>
            </a:r>
            <a:r>
              <a:rPr lang="en-IE" dirty="0" smtClean="0"/>
              <a:t> </a:t>
            </a:r>
            <a:r>
              <a:rPr lang="en-IE" dirty="0" err="1" smtClean="0"/>
              <a:t>ar</a:t>
            </a:r>
            <a:r>
              <a:rPr lang="en-IE" dirty="0" smtClean="0"/>
              <a:t> son </a:t>
            </a:r>
            <a:r>
              <a:rPr lang="en-IE" dirty="0" err="1" smtClean="0"/>
              <a:t>athrú</a:t>
            </a:r>
            <a:r>
              <a:rPr lang="en-IE" dirty="0" smtClean="0"/>
              <a:t> a </a:t>
            </a:r>
            <a:r>
              <a:rPr lang="en-IE" dirty="0" err="1" smtClean="0"/>
              <a:t>dhéanamh</a:t>
            </a:r>
            <a:r>
              <a:rPr lang="en-IE" dirty="0" smtClean="0"/>
              <a:t>!</a:t>
            </a:r>
          </a:p>
          <a:p>
            <a:r>
              <a:rPr lang="en-IE" dirty="0" err="1" smtClean="0"/>
              <a:t>Bí</a:t>
            </a:r>
            <a:r>
              <a:rPr lang="en-IE" dirty="0" smtClean="0"/>
              <a:t> </a:t>
            </a:r>
            <a:r>
              <a:rPr lang="en-IE" dirty="0" err="1" smtClean="0"/>
              <a:t>i</a:t>
            </a:r>
            <a:r>
              <a:rPr lang="en-IE" dirty="0" smtClean="0"/>
              <a:t> </a:t>
            </a:r>
            <a:r>
              <a:rPr lang="en-IE" dirty="0" err="1" smtClean="0"/>
              <a:t>gcónaí</a:t>
            </a:r>
            <a:r>
              <a:rPr lang="en-IE" dirty="0" smtClean="0"/>
              <a:t> </a:t>
            </a:r>
            <a:r>
              <a:rPr lang="en-IE" dirty="0" err="1" smtClean="0"/>
              <a:t>sa</a:t>
            </a:r>
            <a:r>
              <a:rPr lang="en-IE" dirty="0" smtClean="0"/>
              <a:t> </a:t>
            </a:r>
            <a:r>
              <a:rPr lang="en-IE" dirty="0" err="1" smtClean="0"/>
              <a:t>tóir</a:t>
            </a:r>
            <a:r>
              <a:rPr lang="en-IE" dirty="0" smtClean="0"/>
              <a:t> </a:t>
            </a:r>
            <a:r>
              <a:rPr lang="en-IE" dirty="0" err="1" smtClean="0"/>
              <a:t>ar</a:t>
            </a:r>
            <a:r>
              <a:rPr lang="en-IE" dirty="0" smtClean="0"/>
              <a:t> </a:t>
            </a:r>
            <a:r>
              <a:rPr lang="en-IE" dirty="0" err="1" smtClean="0"/>
              <a:t>ard-chaighdeán</a:t>
            </a:r>
            <a:endParaRPr lang="en-IE" dirty="0" smtClean="0"/>
          </a:p>
          <a:p>
            <a:r>
              <a:rPr lang="en-IE" dirty="0" err="1" smtClean="0"/>
              <a:t>Bí</a:t>
            </a:r>
            <a:r>
              <a:rPr lang="en-IE" dirty="0" smtClean="0"/>
              <a:t> </a:t>
            </a:r>
            <a:r>
              <a:rPr lang="en-IE" dirty="0" err="1" smtClean="0"/>
              <a:t>páirteach</a:t>
            </a:r>
            <a:r>
              <a:rPr lang="en-IE" dirty="0" smtClean="0"/>
              <a:t> in </a:t>
            </a:r>
            <a:r>
              <a:rPr lang="en-IE" dirty="0" err="1" smtClean="0"/>
              <a:t>nó</a:t>
            </a:r>
            <a:r>
              <a:rPr lang="en-IE" dirty="0" smtClean="0"/>
              <a:t> </a:t>
            </a:r>
            <a:r>
              <a:rPr lang="en-IE" dirty="0" err="1" smtClean="0"/>
              <a:t>tachaigh</a:t>
            </a:r>
            <a:r>
              <a:rPr lang="en-IE" dirty="0" smtClean="0"/>
              <a:t> le </a:t>
            </a:r>
            <a:r>
              <a:rPr lang="en-IE" dirty="0" err="1" smtClean="0"/>
              <a:t>taighde</a:t>
            </a:r>
            <a:r>
              <a:rPr lang="en-IE" dirty="0" smtClean="0"/>
              <a:t> </a:t>
            </a:r>
            <a:r>
              <a:rPr lang="en-IE" dirty="0" err="1" smtClean="0"/>
              <a:t>chun</a:t>
            </a:r>
            <a:r>
              <a:rPr lang="en-IE" dirty="0" smtClean="0"/>
              <a:t> </a:t>
            </a:r>
            <a:r>
              <a:rPr lang="en-IE" dirty="0" err="1" smtClean="0"/>
              <a:t>eolas</a:t>
            </a:r>
            <a:r>
              <a:rPr lang="en-IE" dirty="0" smtClean="0"/>
              <a:t> a </a:t>
            </a:r>
            <a:r>
              <a:rPr lang="en-IE" dirty="0" err="1" smtClean="0"/>
              <a:t>bhailiú</a:t>
            </a:r>
            <a:r>
              <a:rPr lang="en-IE" dirty="0" smtClean="0"/>
              <a:t>…</a:t>
            </a:r>
            <a:r>
              <a:rPr lang="en-IE" dirty="0" err="1" smtClean="0"/>
              <a:t>cuir</a:t>
            </a:r>
            <a:r>
              <a:rPr lang="en-IE" dirty="0" smtClean="0"/>
              <a:t> </a:t>
            </a:r>
            <a:r>
              <a:rPr lang="en-IE" dirty="0" err="1" smtClean="0"/>
              <a:t>ceisteanna</a:t>
            </a:r>
            <a:endParaRPr lang="en-IE" dirty="0" smtClean="0"/>
          </a:p>
          <a:p>
            <a:r>
              <a:rPr lang="en-IE" dirty="0" err="1" smtClean="0"/>
              <a:t>Roinn</a:t>
            </a:r>
            <a:r>
              <a:rPr lang="en-IE" dirty="0" smtClean="0"/>
              <a:t> do </a:t>
            </a:r>
            <a:r>
              <a:rPr lang="en-IE" dirty="0" err="1" smtClean="0"/>
              <a:t>chuid</a:t>
            </a:r>
            <a:r>
              <a:rPr lang="en-IE" dirty="0" smtClean="0"/>
              <a:t> </a:t>
            </a:r>
            <a:r>
              <a:rPr lang="en-IE" dirty="0" err="1" smtClean="0"/>
              <a:t>taithí</a:t>
            </a:r>
            <a:r>
              <a:rPr lang="en-IE" dirty="0" smtClean="0"/>
              <a:t> le </a:t>
            </a:r>
            <a:r>
              <a:rPr lang="en-IE" dirty="0" err="1" smtClean="0"/>
              <a:t>daoine</a:t>
            </a:r>
            <a:r>
              <a:rPr lang="en-IE" dirty="0" smtClean="0"/>
              <a:t> </a:t>
            </a:r>
            <a:r>
              <a:rPr lang="en-IE" dirty="0" err="1" smtClean="0"/>
              <a:t>eile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59781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E" dirty="0" err="1" smtClean="0"/>
              <a:t>Ról</a:t>
            </a:r>
            <a:r>
              <a:rPr lang="en-IE" dirty="0" smtClean="0"/>
              <a:t> an </a:t>
            </a:r>
            <a:r>
              <a:rPr lang="en-IE" dirty="0" err="1" smtClean="0"/>
              <a:t>Phríomhoide</a:t>
            </a:r>
            <a:r>
              <a:rPr lang="en-IE" dirty="0" smtClean="0"/>
              <a:t> mar </a:t>
            </a:r>
            <a:r>
              <a:rPr lang="en-IE" dirty="0" err="1" smtClean="0"/>
              <a:t>Cheannasaí</a:t>
            </a:r>
            <a:r>
              <a:rPr lang="en-IE" dirty="0" smtClean="0"/>
              <a:t> </a:t>
            </a:r>
            <a:r>
              <a:rPr lang="en-IE" dirty="0" err="1" smtClean="0"/>
              <a:t>ar</a:t>
            </a:r>
            <a:r>
              <a:rPr lang="en-IE" dirty="0" smtClean="0"/>
              <a:t> an </a:t>
            </a:r>
            <a:r>
              <a:rPr lang="en-IE" dirty="0" err="1" smtClean="0"/>
              <a:t>bhFoghlaim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E" dirty="0" err="1" smtClean="0"/>
              <a:t>Cá</a:t>
            </a:r>
            <a:r>
              <a:rPr lang="en-IE" dirty="0" smtClean="0"/>
              <a:t> </a:t>
            </a:r>
            <a:r>
              <a:rPr lang="en-IE" dirty="0" err="1" smtClean="0"/>
              <a:t>bhfuil</a:t>
            </a:r>
            <a:r>
              <a:rPr lang="en-IE" dirty="0" smtClean="0"/>
              <a:t> </a:t>
            </a:r>
            <a:r>
              <a:rPr lang="en-IE" dirty="0" err="1" smtClean="0"/>
              <a:t>tusa</a:t>
            </a:r>
            <a:r>
              <a:rPr lang="en-IE" dirty="0" smtClean="0"/>
              <a:t> </a:t>
            </a:r>
            <a:r>
              <a:rPr lang="en-IE" dirty="0" err="1" smtClean="0"/>
              <a:t>ar</a:t>
            </a:r>
            <a:r>
              <a:rPr lang="en-IE" dirty="0" smtClean="0"/>
              <a:t> an </a:t>
            </a:r>
            <a:r>
              <a:rPr lang="en-IE" dirty="0" err="1" smtClean="0"/>
              <a:t>aistear</a:t>
            </a:r>
            <a:r>
              <a:rPr lang="en-IE" dirty="0" smtClean="0"/>
              <a:t>?</a:t>
            </a:r>
            <a:endParaRPr lang="en-IE" dirty="0"/>
          </a:p>
          <a:p>
            <a:pPr marL="0" indent="0" algn="ctr">
              <a:buNone/>
            </a:pP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2733674"/>
            <a:ext cx="4583358" cy="2947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164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Ceapachán</a:t>
            </a:r>
            <a:r>
              <a:rPr lang="en-IE" dirty="0" smtClean="0"/>
              <a:t> </a:t>
            </a:r>
            <a:r>
              <a:rPr lang="en-IE" dirty="0" err="1" smtClean="0"/>
              <a:t>Foireann</a:t>
            </a:r>
            <a:r>
              <a:rPr lang="en-IE" dirty="0" smtClean="0"/>
              <a:t> </a:t>
            </a:r>
            <a:r>
              <a:rPr lang="en-IE" dirty="0" err="1" smtClean="0"/>
              <a:t>Cuí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772816"/>
            <a:ext cx="8229600" cy="4525963"/>
          </a:xfrm>
        </p:spPr>
        <p:txBody>
          <a:bodyPr/>
          <a:lstStyle/>
          <a:p>
            <a:pPr marL="0" indent="0" algn="ctr">
              <a:buNone/>
            </a:pPr>
            <a:r>
              <a:rPr lang="en-IE" dirty="0" err="1" smtClean="0"/>
              <a:t>Ceannaire</a:t>
            </a:r>
            <a:r>
              <a:rPr lang="en-IE" dirty="0" smtClean="0"/>
              <a:t> </a:t>
            </a:r>
            <a:r>
              <a:rPr lang="en-IE" dirty="0" err="1" smtClean="0"/>
              <a:t>ar</a:t>
            </a:r>
            <a:r>
              <a:rPr lang="en-IE" dirty="0" smtClean="0"/>
              <a:t> </a:t>
            </a:r>
            <a:r>
              <a:rPr lang="en-IE" dirty="0" err="1" smtClean="0"/>
              <a:t>Fhoireann</a:t>
            </a:r>
            <a:r>
              <a:rPr lang="en-IE" dirty="0" smtClean="0"/>
              <a:t> </a:t>
            </a:r>
            <a:r>
              <a:rPr lang="en-IE" dirty="0" err="1" smtClean="0"/>
              <a:t>Éifeachteach</a:t>
            </a:r>
            <a:endParaRPr lang="en-IE" dirty="0" smtClean="0"/>
          </a:p>
          <a:p>
            <a:pPr marL="0" indent="0">
              <a:buNone/>
            </a:pPr>
            <a:endParaRPr lang="en-IE" dirty="0" smtClean="0"/>
          </a:p>
          <a:p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1721" y="2705099"/>
            <a:ext cx="5112568" cy="35004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527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Ceapachán</a:t>
            </a:r>
            <a:r>
              <a:rPr lang="en-IE" dirty="0" smtClean="0"/>
              <a:t> </a:t>
            </a:r>
            <a:r>
              <a:rPr lang="en-IE" dirty="0" err="1" smtClean="0"/>
              <a:t>Foireann</a:t>
            </a:r>
            <a:r>
              <a:rPr lang="en-IE" dirty="0" smtClean="0"/>
              <a:t> </a:t>
            </a:r>
            <a:r>
              <a:rPr lang="en-IE" dirty="0" err="1" smtClean="0"/>
              <a:t>Cuí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IE" dirty="0" err="1" smtClean="0"/>
              <a:t>Tá</a:t>
            </a:r>
            <a:r>
              <a:rPr lang="en-IE" dirty="0" smtClean="0"/>
              <a:t> </a:t>
            </a:r>
            <a:r>
              <a:rPr lang="en-IE" dirty="0" err="1" smtClean="0"/>
              <a:t>aistear</a:t>
            </a:r>
            <a:r>
              <a:rPr lang="en-IE" dirty="0" smtClean="0"/>
              <a:t> </a:t>
            </a:r>
            <a:r>
              <a:rPr lang="en-IE" dirty="0" err="1" smtClean="0"/>
              <a:t>déanta</a:t>
            </a:r>
            <a:r>
              <a:rPr lang="en-IE" dirty="0" smtClean="0"/>
              <a:t> </a:t>
            </a:r>
            <a:r>
              <a:rPr lang="en-IE" dirty="0" err="1" smtClean="0"/>
              <a:t>aige</a:t>
            </a:r>
            <a:r>
              <a:rPr lang="en-IE" dirty="0" smtClean="0"/>
              <a:t> </a:t>
            </a:r>
            <a:r>
              <a:rPr lang="en-IE" dirty="0" err="1" smtClean="0"/>
              <a:t>freisin</a:t>
            </a:r>
            <a:r>
              <a:rPr lang="en-IE" dirty="0" smtClean="0"/>
              <a:t>!</a:t>
            </a:r>
          </a:p>
          <a:p>
            <a:pPr marL="0" indent="0" algn="ctr">
              <a:buNone/>
            </a:pP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1" y="2636911"/>
            <a:ext cx="3403209" cy="186148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7835" y="3501008"/>
            <a:ext cx="3024336" cy="1994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41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 err="1" smtClean="0"/>
              <a:t>Ceapachán</a:t>
            </a:r>
            <a:r>
              <a:rPr lang="en-IE" dirty="0" smtClean="0"/>
              <a:t> </a:t>
            </a:r>
            <a:r>
              <a:rPr lang="en-IE" dirty="0" err="1" smtClean="0"/>
              <a:t>Foireann</a:t>
            </a:r>
            <a:r>
              <a:rPr lang="en-IE" dirty="0" smtClean="0"/>
              <a:t> </a:t>
            </a:r>
            <a:r>
              <a:rPr lang="en-IE" dirty="0" err="1" smtClean="0"/>
              <a:t>Cuí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E" dirty="0" smtClean="0"/>
              <a:t>Na </a:t>
            </a:r>
            <a:r>
              <a:rPr lang="en-IE" dirty="0" err="1" smtClean="0"/>
              <a:t>buntáistí</a:t>
            </a:r>
            <a:r>
              <a:rPr lang="en-IE" dirty="0" smtClean="0"/>
              <a:t> </a:t>
            </a:r>
            <a:r>
              <a:rPr lang="en-IE" dirty="0" err="1" smtClean="0"/>
              <a:t>atá</a:t>
            </a:r>
            <a:r>
              <a:rPr lang="en-IE" dirty="0" smtClean="0"/>
              <a:t> </a:t>
            </a:r>
            <a:r>
              <a:rPr lang="en-IE" dirty="0" err="1" smtClean="0"/>
              <a:t>ag</a:t>
            </a:r>
            <a:r>
              <a:rPr lang="en-IE" dirty="0" smtClean="0"/>
              <a:t> Davy </a:t>
            </a:r>
            <a:r>
              <a:rPr lang="en-IE" dirty="0" err="1" smtClean="0"/>
              <a:t>nuair</a:t>
            </a:r>
            <a:r>
              <a:rPr lang="en-IE" dirty="0" smtClean="0"/>
              <a:t> a </a:t>
            </a:r>
            <a:r>
              <a:rPr lang="en-IE" dirty="0" err="1" smtClean="0"/>
              <a:t>roghnaíonn</a:t>
            </a:r>
            <a:r>
              <a:rPr lang="en-IE" dirty="0" smtClean="0"/>
              <a:t> </a:t>
            </a:r>
            <a:r>
              <a:rPr lang="en-IE" dirty="0" err="1" smtClean="0"/>
              <a:t>sé</a:t>
            </a:r>
            <a:r>
              <a:rPr lang="en-IE" dirty="0" smtClean="0"/>
              <a:t> a </a:t>
            </a:r>
            <a:r>
              <a:rPr lang="en-IE" dirty="0" err="1" smtClean="0"/>
              <a:t>fhoireann</a:t>
            </a:r>
            <a:endParaRPr lang="en-IE" dirty="0" smtClean="0"/>
          </a:p>
          <a:p>
            <a:r>
              <a:rPr lang="en-IE" dirty="0" err="1" smtClean="0"/>
              <a:t>Bíonn</a:t>
            </a:r>
            <a:r>
              <a:rPr lang="en-IE" dirty="0" smtClean="0"/>
              <a:t> am </a:t>
            </a:r>
            <a:r>
              <a:rPr lang="en-IE" dirty="0" err="1" smtClean="0"/>
              <a:t>aige</a:t>
            </a:r>
            <a:r>
              <a:rPr lang="en-IE" dirty="0" smtClean="0"/>
              <a:t> </a:t>
            </a:r>
            <a:r>
              <a:rPr lang="en-IE" dirty="0" err="1" smtClean="0"/>
              <a:t>iad</a:t>
            </a:r>
            <a:r>
              <a:rPr lang="en-IE" dirty="0" smtClean="0"/>
              <a:t> a </a:t>
            </a:r>
            <a:r>
              <a:rPr lang="en-IE" dirty="0" err="1" smtClean="0"/>
              <a:t>mheas</a:t>
            </a:r>
            <a:r>
              <a:rPr lang="en-IE" dirty="0" smtClean="0"/>
              <a:t> </a:t>
            </a:r>
            <a:r>
              <a:rPr lang="en-IE" dirty="0" err="1" smtClean="0"/>
              <a:t>roimh</a:t>
            </a:r>
            <a:r>
              <a:rPr lang="en-IE" dirty="0" smtClean="0"/>
              <a:t> </a:t>
            </a:r>
            <a:r>
              <a:rPr lang="en-IE" dirty="0" err="1" smtClean="0"/>
              <a:t>ré</a:t>
            </a:r>
            <a:r>
              <a:rPr lang="en-IE" dirty="0" smtClean="0"/>
              <a:t> </a:t>
            </a:r>
            <a:r>
              <a:rPr lang="en-IE" dirty="0" err="1" smtClean="0"/>
              <a:t>thar</a:t>
            </a:r>
            <a:r>
              <a:rPr lang="en-IE" dirty="0" smtClean="0"/>
              <a:t> </a:t>
            </a:r>
            <a:r>
              <a:rPr lang="en-IE" dirty="0" err="1" smtClean="0"/>
              <a:t>tréimhse</a:t>
            </a:r>
            <a:r>
              <a:rPr lang="en-IE" dirty="0" smtClean="0"/>
              <a:t> </a:t>
            </a:r>
            <a:r>
              <a:rPr lang="en-IE" dirty="0" err="1" smtClean="0"/>
              <a:t>ama</a:t>
            </a:r>
            <a:endParaRPr lang="en-IE" dirty="0" smtClean="0"/>
          </a:p>
          <a:p>
            <a:r>
              <a:rPr lang="en-IE" dirty="0" err="1" smtClean="0"/>
              <a:t>Bíonn</a:t>
            </a:r>
            <a:r>
              <a:rPr lang="en-IE" dirty="0" smtClean="0"/>
              <a:t> </a:t>
            </a:r>
            <a:r>
              <a:rPr lang="en-IE" dirty="0" err="1" smtClean="0"/>
              <a:t>deis</a:t>
            </a:r>
            <a:r>
              <a:rPr lang="en-IE" dirty="0" smtClean="0"/>
              <a:t> </a:t>
            </a:r>
            <a:r>
              <a:rPr lang="en-IE" dirty="0" err="1" smtClean="0"/>
              <a:t>aige</a:t>
            </a:r>
            <a:r>
              <a:rPr lang="en-IE" dirty="0" smtClean="0"/>
              <a:t> </a:t>
            </a:r>
            <a:r>
              <a:rPr lang="en-IE" dirty="0" err="1" smtClean="0"/>
              <a:t>scileanna</a:t>
            </a:r>
            <a:r>
              <a:rPr lang="en-IE" dirty="0" smtClean="0"/>
              <a:t> </a:t>
            </a:r>
            <a:r>
              <a:rPr lang="en-IE" dirty="0" err="1" smtClean="0"/>
              <a:t>cuí</a:t>
            </a:r>
            <a:r>
              <a:rPr lang="en-IE" dirty="0" smtClean="0"/>
              <a:t> na </a:t>
            </a:r>
            <a:r>
              <a:rPr lang="en-IE" dirty="0" err="1" smtClean="0"/>
              <a:t>foirne</a:t>
            </a:r>
            <a:r>
              <a:rPr lang="en-IE" dirty="0" smtClean="0"/>
              <a:t> a </a:t>
            </a:r>
            <a:r>
              <a:rPr lang="en-IE" dirty="0" err="1" smtClean="0"/>
              <a:t>roghnú</a:t>
            </a:r>
            <a:r>
              <a:rPr lang="en-IE" dirty="0" smtClean="0"/>
              <a:t> de </a:t>
            </a:r>
            <a:r>
              <a:rPr lang="en-IE" dirty="0" err="1" smtClean="0"/>
              <a:t>réir</a:t>
            </a:r>
            <a:r>
              <a:rPr lang="en-IE" dirty="0" smtClean="0"/>
              <a:t> a </a:t>
            </a:r>
            <a:r>
              <a:rPr lang="en-IE" dirty="0" err="1" smtClean="0"/>
              <a:t>fhís</a:t>
            </a:r>
            <a:endParaRPr lang="en-IE" dirty="0" smtClean="0"/>
          </a:p>
          <a:p>
            <a:r>
              <a:rPr lang="en-IE" dirty="0" err="1" smtClean="0"/>
              <a:t>Bíonn</a:t>
            </a:r>
            <a:r>
              <a:rPr lang="en-IE" dirty="0" smtClean="0"/>
              <a:t> </a:t>
            </a:r>
            <a:r>
              <a:rPr lang="en-IE" dirty="0" err="1" smtClean="0"/>
              <a:t>ionadaí</a:t>
            </a:r>
            <a:r>
              <a:rPr lang="en-IE" dirty="0" smtClean="0"/>
              <a:t> </a:t>
            </a:r>
            <a:r>
              <a:rPr lang="en-IE" dirty="0" err="1" smtClean="0"/>
              <a:t>aige</a:t>
            </a:r>
            <a:r>
              <a:rPr lang="en-IE" dirty="0" smtClean="0"/>
              <a:t> do </a:t>
            </a:r>
            <a:r>
              <a:rPr lang="en-IE" dirty="0" err="1" smtClean="0"/>
              <a:t>gach</a:t>
            </a:r>
            <a:r>
              <a:rPr lang="en-IE" dirty="0" smtClean="0"/>
              <a:t> </a:t>
            </a:r>
            <a:r>
              <a:rPr lang="en-IE" dirty="0" err="1" smtClean="0"/>
              <a:t>ról</a:t>
            </a:r>
            <a:r>
              <a:rPr lang="en-IE" dirty="0" smtClean="0"/>
              <a:t> </a:t>
            </a:r>
            <a:r>
              <a:rPr lang="en-IE" dirty="0" err="1" smtClean="0"/>
              <a:t>foirne</a:t>
            </a:r>
            <a:endParaRPr lang="en-IE" dirty="0" smtClean="0"/>
          </a:p>
          <a:p>
            <a:r>
              <a:rPr lang="en-IE" dirty="0" err="1" smtClean="0"/>
              <a:t>Bíonn</a:t>
            </a:r>
            <a:r>
              <a:rPr lang="en-IE" dirty="0" smtClean="0"/>
              <a:t> </a:t>
            </a:r>
            <a:r>
              <a:rPr lang="en-IE" dirty="0" err="1" smtClean="0"/>
              <a:t>sé</a:t>
            </a:r>
            <a:r>
              <a:rPr lang="en-IE" dirty="0" smtClean="0"/>
              <a:t> in </a:t>
            </a:r>
            <a:r>
              <a:rPr lang="en-IE" dirty="0" err="1" smtClean="0"/>
              <a:t>ann</a:t>
            </a:r>
            <a:r>
              <a:rPr lang="en-IE" dirty="0" smtClean="0"/>
              <a:t> na </a:t>
            </a:r>
            <a:r>
              <a:rPr lang="en-IE" dirty="0" err="1" smtClean="0"/>
              <a:t>baill</a:t>
            </a:r>
            <a:r>
              <a:rPr lang="en-IE" dirty="0" smtClean="0"/>
              <a:t> </a:t>
            </a:r>
            <a:r>
              <a:rPr lang="en-IE" dirty="0" err="1" smtClean="0"/>
              <a:t>foirne</a:t>
            </a:r>
            <a:r>
              <a:rPr lang="en-IE" dirty="0" smtClean="0"/>
              <a:t> a </a:t>
            </a:r>
            <a:r>
              <a:rPr lang="en-IE" dirty="0" err="1" smtClean="0"/>
              <a:t>athrú</a:t>
            </a:r>
            <a:r>
              <a:rPr lang="en-IE" dirty="0" smtClean="0"/>
              <a:t> de </a:t>
            </a:r>
            <a:r>
              <a:rPr lang="en-IE" dirty="0" err="1" smtClean="0"/>
              <a:t>réir</a:t>
            </a:r>
            <a:r>
              <a:rPr lang="en-IE" dirty="0" smtClean="0"/>
              <a:t> a </a:t>
            </a:r>
            <a:r>
              <a:rPr lang="en-IE" dirty="0" err="1" smtClean="0"/>
              <a:t>riachtanais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1120119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">
  <a:themeElements>
    <a:clrScheme name="Technic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255</TotalTime>
  <Words>542</Words>
  <Application>Microsoft Office PowerPoint</Application>
  <PresentationFormat>Taispeántas ar scáileán</PresentationFormat>
  <Paragraphs>101</Paragraphs>
  <Slides>21</Slides>
  <Notes>0</Notes>
  <HiddenSlides>0</HiddenSlides>
  <MMClips>0</MMClips>
  <ScaleCrop>false</ScaleCrop>
  <HeadingPairs>
    <vt:vector size="4" baseType="variant">
      <vt:variant>
        <vt:lpstr>Téama</vt:lpstr>
      </vt:variant>
      <vt:variant>
        <vt:i4>1</vt:i4>
      </vt:variant>
      <vt:variant>
        <vt:lpstr>Teidil sleamhnáin</vt:lpstr>
      </vt:variant>
      <vt:variant>
        <vt:i4>21</vt:i4>
      </vt:variant>
    </vt:vector>
  </HeadingPairs>
  <TitlesOfParts>
    <vt:vector size="22" baseType="lpstr">
      <vt:lpstr>Technic</vt:lpstr>
      <vt:lpstr>Forbairt na Ceannasaíochta sa Bhunscoil Lán-Ghaeilge</vt:lpstr>
      <vt:lpstr>Ról an Phríomhoide mar Cheannasaí ar an bhFoghlaim</vt:lpstr>
      <vt:lpstr>Ról an Phríomhoide mar Cheannasaí ar an bhFoghlaim</vt:lpstr>
      <vt:lpstr>Ról an Phríomhoide mar Cheannasaí ar an bhFoghlaim</vt:lpstr>
      <vt:lpstr>Ról an Phríomhoide mar Cheannasaí ar an bhFoghlaim</vt:lpstr>
      <vt:lpstr>Ról an Phríomhoide mar Cheannasaí ar an bhFoghlaim</vt:lpstr>
      <vt:lpstr>Ceapachán Foireann Cuí</vt:lpstr>
      <vt:lpstr>Ceapachán Foireann Cuí</vt:lpstr>
      <vt:lpstr>Ceapachán Foireann Cuí</vt:lpstr>
      <vt:lpstr>Ceapachán Foireann Cuí</vt:lpstr>
      <vt:lpstr>CORCAIGH ABÚ! (2014)</vt:lpstr>
      <vt:lpstr>Ceapachán Foireann Cuí</vt:lpstr>
      <vt:lpstr>Ceapachán Foireann Cuí</vt:lpstr>
      <vt:lpstr>Ceapachán Foireann Cuí</vt:lpstr>
      <vt:lpstr>Ceapachán Foireann Cuí</vt:lpstr>
      <vt:lpstr>Ceapachán Foireann Cuí</vt:lpstr>
      <vt:lpstr>Ceapachán Foireann Cuí</vt:lpstr>
      <vt:lpstr>Ionduchtú agus Meantóireacht do Mhúinteoirí Nua</vt:lpstr>
      <vt:lpstr>Ionduchtú agus Meantóireacht do Mhúinteoirí Nua</vt:lpstr>
      <vt:lpstr>Forbairt Ghairmiúil an Mhúinteora</vt:lpstr>
      <vt:lpstr>Agus ar deireadh!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Forbairt na Ceannasaíochta sa Bhunscoil Lán-Ghaeilge</dc:title>
  <dc:creator>clar</dc:creator>
  <cp:lastModifiedBy>Clár Johnston</cp:lastModifiedBy>
  <cp:revision>15</cp:revision>
  <dcterms:created xsi:type="dcterms:W3CDTF">2013-10-06T18:17:07Z</dcterms:created>
  <dcterms:modified xsi:type="dcterms:W3CDTF">2013-10-09T08:39:10Z</dcterms:modified>
</cp:coreProperties>
</file>