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6" r:id="rId10"/>
    <p:sldId id="268" r:id="rId11"/>
    <p:sldId id="273" r:id="rId12"/>
    <p:sldId id="264" r:id="rId13"/>
    <p:sldId id="265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7F0C5-2F87-F94E-AE15-5245C4F86A82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30286-78EC-1F49-BD1E-4626BD38CD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850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D0310-C5FA-F149-A92F-AF17FD2254D3}" type="datetimeFigureOut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72F15-4E09-6D4E-9E8B-216699A36D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01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540E-E114-6348-AE59-C089C636E9E3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F604-260F-6241-AE17-7F83EF33F733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40A9-327F-5B4B-8FBD-5854A61C566C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C1F1D-0449-864C-BCC9-A54012711570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00E9-82BE-FD49-AB69-85E1B2FC604A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147E-FA55-4C40-98F0-A33176F2F253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0CD8B-3199-0E4D-86F9-7062233DE91B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3DE58-5D6F-0748-B209-464B41DFAE54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9D13-D01D-8D45-B7A5-79B86C896D79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01A42-FB76-074C-90E6-F6A39D39F73A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5B63-69A0-EA4B-8CBF-C8BFD6525926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525ED-C411-264C-B76A-BC766438F337}" type="datetime1">
              <a:rPr lang="en-US" smtClean="0"/>
              <a:pPr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E50D2-FE6B-024F-8F2D-7330F73B0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086600" cy="4724400"/>
          </a:xfrm>
        </p:spPr>
        <p:txBody>
          <a:bodyPr>
            <a:normAutofit fontScale="77500" lnSpcReduction="20000"/>
          </a:bodyPr>
          <a:lstStyle/>
          <a:p>
            <a:endParaRPr lang="en-US" sz="2700" dirty="0" smtClean="0">
              <a:solidFill>
                <a:schemeClr val="tx1"/>
              </a:solidFill>
            </a:endParaRPr>
          </a:p>
          <a:p>
            <a:r>
              <a:rPr lang="en-US" sz="4600" dirty="0" smtClean="0">
                <a:solidFill>
                  <a:schemeClr val="tx1"/>
                </a:solidFill>
              </a:rPr>
              <a:t>“</a:t>
            </a:r>
            <a:r>
              <a:rPr lang="en-US" sz="4600" dirty="0" err="1" smtClean="0">
                <a:solidFill>
                  <a:schemeClr val="tx1"/>
                </a:solidFill>
              </a:rPr>
              <a:t>Tacú</a:t>
            </a:r>
            <a:r>
              <a:rPr lang="en-US" sz="4600" dirty="0" smtClean="0">
                <a:solidFill>
                  <a:schemeClr val="tx1"/>
                </a:solidFill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</a:rPr>
              <a:t>agus</a:t>
            </a:r>
            <a:r>
              <a:rPr lang="en-US" sz="4600" dirty="0" smtClean="0">
                <a:solidFill>
                  <a:schemeClr val="tx1"/>
                </a:solidFill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</a:rPr>
              <a:t>Éascú</a:t>
            </a:r>
            <a:r>
              <a:rPr lang="en-US" sz="4600" dirty="0" smtClean="0">
                <a:solidFill>
                  <a:schemeClr val="tx1"/>
                </a:solidFill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</a:rPr>
              <a:t>Gníomhach</a:t>
            </a:r>
            <a:r>
              <a:rPr lang="en-US" sz="4600" dirty="0" smtClean="0">
                <a:solidFill>
                  <a:schemeClr val="tx1"/>
                </a:solidFill>
              </a:rPr>
              <a:t>”</a:t>
            </a:r>
          </a:p>
          <a:p>
            <a:endParaRPr lang="en-US" sz="3529" dirty="0" smtClean="0">
              <a:solidFill>
                <a:schemeClr val="tx1"/>
              </a:solidFill>
            </a:endParaRPr>
          </a:p>
          <a:p>
            <a:r>
              <a:rPr lang="en-US" sz="3529" dirty="0" smtClean="0">
                <a:solidFill>
                  <a:schemeClr val="tx1"/>
                </a:solidFill>
              </a:rPr>
              <a:t>le </a:t>
            </a:r>
          </a:p>
          <a:p>
            <a:r>
              <a:rPr lang="en-US" sz="3529" dirty="0" smtClean="0">
                <a:solidFill>
                  <a:schemeClr val="tx1"/>
                </a:solidFill>
              </a:rPr>
              <a:t>Mait Ó Brádaigh, </a:t>
            </a:r>
            <a:r>
              <a:rPr lang="en-US" sz="3529" dirty="0" err="1" smtClean="0">
                <a:solidFill>
                  <a:schemeClr val="tx1"/>
                </a:solidFill>
              </a:rPr>
              <a:t>PríomhOide</a:t>
            </a:r>
            <a:r>
              <a:rPr lang="en-US" sz="3529" dirty="0" smtClean="0">
                <a:solidFill>
                  <a:schemeClr val="tx1"/>
                </a:solidFill>
              </a:rPr>
              <a:t> </a:t>
            </a:r>
            <a:r>
              <a:rPr lang="en-US" sz="3529" dirty="0" err="1" smtClean="0">
                <a:solidFill>
                  <a:schemeClr val="tx1"/>
                </a:solidFill>
              </a:rPr>
              <a:t>Ghaelscoil</a:t>
            </a:r>
            <a:r>
              <a:rPr lang="en-US" sz="3529" dirty="0" smtClean="0">
                <a:solidFill>
                  <a:schemeClr val="tx1"/>
                </a:solidFill>
              </a:rPr>
              <a:t> de </a:t>
            </a:r>
            <a:r>
              <a:rPr lang="en-US" sz="3529" dirty="0" err="1" smtClean="0">
                <a:solidFill>
                  <a:schemeClr val="tx1"/>
                </a:solidFill>
              </a:rPr>
              <a:t>hÍde</a:t>
            </a:r>
            <a:r>
              <a:rPr lang="en-US" sz="3529" dirty="0" smtClean="0">
                <a:solidFill>
                  <a:schemeClr val="tx1"/>
                </a:solidFill>
              </a:rPr>
              <a:t>, </a:t>
            </a:r>
            <a:r>
              <a:rPr lang="en-US" sz="3529" dirty="0" err="1" smtClean="0">
                <a:solidFill>
                  <a:schemeClr val="tx1"/>
                </a:solidFill>
              </a:rPr>
              <a:t>Uarán</a:t>
            </a:r>
            <a:r>
              <a:rPr lang="en-US" sz="3529" dirty="0" smtClean="0">
                <a:solidFill>
                  <a:schemeClr val="tx1"/>
                </a:solidFill>
              </a:rPr>
              <a:t> </a:t>
            </a:r>
            <a:r>
              <a:rPr lang="en-US" sz="3529" dirty="0" err="1" smtClean="0">
                <a:solidFill>
                  <a:schemeClr val="tx1"/>
                </a:solidFill>
              </a:rPr>
              <a:t>Mór</a:t>
            </a:r>
            <a:r>
              <a:rPr lang="en-US" sz="3529" dirty="0" smtClean="0">
                <a:solidFill>
                  <a:schemeClr val="tx1"/>
                </a:solidFill>
              </a:rPr>
              <a:t>, Co. </a:t>
            </a:r>
            <a:r>
              <a:rPr lang="en-US" sz="3529" dirty="0" err="1" smtClean="0">
                <a:solidFill>
                  <a:schemeClr val="tx1"/>
                </a:solidFill>
              </a:rPr>
              <a:t>na</a:t>
            </a:r>
            <a:r>
              <a:rPr lang="en-US" sz="3529" dirty="0" smtClean="0">
                <a:solidFill>
                  <a:schemeClr val="tx1"/>
                </a:solidFill>
              </a:rPr>
              <a:t> </a:t>
            </a:r>
            <a:r>
              <a:rPr lang="en-US" sz="3529" dirty="0" err="1" smtClean="0">
                <a:solidFill>
                  <a:schemeClr val="tx1"/>
                </a:solidFill>
              </a:rPr>
              <a:t>Gaillimhe</a:t>
            </a:r>
            <a:endParaRPr lang="en-US" sz="3529" dirty="0" smtClean="0">
              <a:solidFill>
                <a:schemeClr val="tx1"/>
              </a:solidFill>
            </a:endParaRPr>
          </a:p>
          <a:p>
            <a:endParaRPr lang="en-US" sz="4600" dirty="0" smtClean="0">
              <a:solidFill>
                <a:schemeClr val="tx1"/>
              </a:solidFill>
            </a:endParaRPr>
          </a:p>
          <a:p>
            <a:r>
              <a:rPr lang="en-US" sz="3900" dirty="0" smtClean="0">
                <a:solidFill>
                  <a:schemeClr val="tx1"/>
                </a:solidFill>
              </a:rPr>
              <a:t>Ag </a:t>
            </a:r>
            <a:r>
              <a:rPr lang="en-US" sz="3900" dirty="0" err="1" smtClean="0">
                <a:solidFill>
                  <a:schemeClr val="tx1"/>
                </a:solidFill>
              </a:rPr>
              <a:t>Cothú</a:t>
            </a:r>
            <a:r>
              <a:rPr lang="en-US" sz="3900" dirty="0" smtClean="0">
                <a:solidFill>
                  <a:schemeClr val="tx1"/>
                </a:solidFill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</a:rPr>
              <a:t>Cultúir</a:t>
            </a:r>
            <a:r>
              <a:rPr lang="en-US" sz="3900" dirty="0" smtClean="0">
                <a:solidFill>
                  <a:schemeClr val="tx1"/>
                </a:solidFill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</a:rPr>
              <a:t>atá</a:t>
            </a:r>
            <a:r>
              <a:rPr lang="en-US" sz="3900" dirty="0" smtClean="0">
                <a:solidFill>
                  <a:schemeClr val="tx1"/>
                </a:solidFill>
              </a:rPr>
              <a:t> </a:t>
            </a:r>
            <a:r>
              <a:rPr lang="en-US" sz="3900" dirty="0" err="1" smtClean="0">
                <a:solidFill>
                  <a:schemeClr val="tx1"/>
                </a:solidFill>
              </a:rPr>
              <a:t>Dearfach</a:t>
            </a:r>
            <a:endParaRPr lang="en-US" sz="3900" dirty="0" smtClean="0">
              <a:solidFill>
                <a:schemeClr val="tx1"/>
              </a:solidFill>
            </a:endParaRPr>
          </a:p>
          <a:p>
            <a:endParaRPr lang="en-US" sz="3900" dirty="0" smtClean="0">
              <a:solidFill>
                <a:schemeClr val="tx1"/>
              </a:solidFill>
            </a:endParaRPr>
          </a:p>
          <a:p>
            <a:r>
              <a:rPr lang="en-US" sz="3900" i="1" dirty="0" smtClean="0">
                <a:solidFill>
                  <a:schemeClr val="tx1"/>
                </a:solidFill>
              </a:rPr>
              <a:t>Fostering a Positive Culture</a:t>
            </a:r>
            <a:r>
              <a:rPr lang="en-US" sz="3900" dirty="0" smtClean="0">
                <a:solidFill>
                  <a:schemeClr val="tx1"/>
                </a:solidFill>
              </a:rPr>
              <a:t> 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467600" cy="5029200"/>
          </a:xfrm>
        </p:spPr>
        <p:txBody>
          <a:bodyPr/>
          <a:lstStyle/>
          <a:p>
            <a:r>
              <a:rPr lang="en-US" sz="2500" dirty="0" err="1" smtClean="0">
                <a:solidFill>
                  <a:srgbClr val="000000"/>
                </a:solidFill>
              </a:rPr>
              <a:t>Samplaí</a:t>
            </a:r>
            <a:r>
              <a:rPr lang="en-US" sz="2500" dirty="0" smtClean="0">
                <a:solidFill>
                  <a:srgbClr val="000000"/>
                </a:solidFill>
              </a:rPr>
              <a:t> den </a:t>
            </a:r>
            <a:r>
              <a:rPr lang="en-US" sz="2500" dirty="0" err="1" smtClean="0">
                <a:solidFill>
                  <a:srgbClr val="000000"/>
                </a:solidFill>
              </a:rPr>
              <a:t>Diminsean</a:t>
            </a:r>
            <a:r>
              <a:rPr lang="en-US" sz="2500" dirty="0" smtClean="0">
                <a:solidFill>
                  <a:srgbClr val="000000"/>
                </a:solidFill>
              </a:rPr>
              <a:t> ‘</a:t>
            </a:r>
            <a:r>
              <a:rPr lang="en-US" sz="2500" dirty="0" err="1" smtClean="0">
                <a:solidFill>
                  <a:srgbClr val="000000"/>
                </a:solidFill>
              </a:rPr>
              <a:t>Pobail</a:t>
            </a:r>
            <a:r>
              <a:rPr lang="en-US" sz="2500" dirty="0" smtClean="0">
                <a:solidFill>
                  <a:srgbClr val="000000"/>
                </a:solidFill>
              </a:rPr>
              <a:t>’ </a:t>
            </a:r>
            <a:r>
              <a:rPr lang="en-US" sz="2500" dirty="0" err="1" smtClean="0">
                <a:solidFill>
                  <a:srgbClr val="000000"/>
                </a:solidFill>
              </a:rPr>
              <a:t>eile</a:t>
            </a:r>
            <a:r>
              <a:rPr lang="en-US" sz="2500" dirty="0" smtClean="0">
                <a:solidFill>
                  <a:srgbClr val="000000"/>
                </a:solidFill>
              </a:rPr>
              <a:t> a </a:t>
            </a:r>
            <a:r>
              <a:rPr lang="en-US" sz="2500" dirty="0" err="1" smtClean="0">
                <a:solidFill>
                  <a:srgbClr val="000000"/>
                </a:solidFill>
              </a:rPr>
              <a:t>bhíonn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dul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aghaidh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i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>
                <a:solidFill>
                  <a:srgbClr val="000000"/>
                </a:solidFill>
              </a:rPr>
              <a:t>s</a:t>
            </a:r>
            <a:r>
              <a:rPr lang="en-US" sz="2500" dirty="0" err="1" smtClean="0">
                <a:solidFill>
                  <a:srgbClr val="000000"/>
                </a:solidFill>
              </a:rPr>
              <a:t>coileanna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nach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mbíonn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i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gcónaí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trí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Ghaeilge</a:t>
            </a:r>
            <a:r>
              <a:rPr lang="en-US" sz="2500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sz="2500" dirty="0" err="1" smtClean="0">
                <a:solidFill>
                  <a:srgbClr val="000000"/>
                </a:solidFill>
              </a:rPr>
              <a:t>Lá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na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gCrann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Cuairteoirí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Scoil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Turais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maidir</a:t>
            </a:r>
            <a:r>
              <a:rPr lang="en-US" sz="2500" dirty="0" smtClean="0">
                <a:solidFill>
                  <a:srgbClr val="000000"/>
                </a:solidFill>
              </a:rPr>
              <a:t> le Stair/</a:t>
            </a:r>
            <a:r>
              <a:rPr lang="en-US" sz="2500" dirty="0" err="1" smtClean="0">
                <a:solidFill>
                  <a:srgbClr val="000000"/>
                </a:solidFill>
              </a:rPr>
              <a:t>Tír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Eolais/Ealaíon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Freastal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Dhrámaí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Sheónna</a:t>
            </a:r>
            <a:r>
              <a:rPr lang="en-US" sz="2500" dirty="0" smtClean="0">
                <a:solidFill>
                  <a:srgbClr val="000000"/>
                </a:solidFill>
              </a:rPr>
              <a:t>, etc</a:t>
            </a:r>
          </a:p>
          <a:p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Cén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fáth</a:t>
            </a:r>
            <a:r>
              <a:rPr lang="en-US" sz="2500" dirty="0" smtClean="0">
                <a:solidFill>
                  <a:srgbClr val="000000"/>
                </a:solidFill>
              </a:rPr>
              <a:t> go </a:t>
            </a:r>
            <a:r>
              <a:rPr lang="en-US" sz="2500" dirty="0" err="1" smtClean="0">
                <a:solidFill>
                  <a:srgbClr val="000000"/>
                </a:solidFill>
              </a:rPr>
              <a:t>dtarlaíonn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seo</a:t>
            </a:r>
            <a:r>
              <a:rPr lang="en-US" sz="2500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sz="2500" dirty="0" smtClean="0">
                <a:solidFill>
                  <a:srgbClr val="000000"/>
                </a:solidFill>
              </a:rPr>
              <a:t>Mar go </a:t>
            </a:r>
            <a:r>
              <a:rPr lang="en-US" sz="2500" dirty="0" err="1" smtClean="0">
                <a:solidFill>
                  <a:srgbClr val="000000"/>
                </a:solidFill>
              </a:rPr>
              <a:t>bhfuil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fiúntas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oideachasúil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iontu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féin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baint</a:t>
            </a:r>
            <a:r>
              <a:rPr lang="en-US" sz="2500" dirty="0" smtClean="0">
                <a:solidFill>
                  <a:srgbClr val="000000"/>
                </a:solidFill>
              </a:rPr>
              <a:t> leis </a:t>
            </a:r>
            <a:r>
              <a:rPr lang="en-US" sz="2500" dirty="0" err="1" smtClean="0">
                <a:solidFill>
                  <a:srgbClr val="000000"/>
                </a:solidFill>
              </a:rPr>
              <a:t>na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gníomhaíochtaí</a:t>
            </a:r>
            <a:r>
              <a:rPr lang="en-US" sz="2500" dirty="0" smtClean="0">
                <a:solidFill>
                  <a:srgbClr val="000000"/>
                </a:solidFill>
              </a:rPr>
              <a:t> ‘</a:t>
            </a:r>
            <a:r>
              <a:rPr lang="en-US" sz="2500" dirty="0" err="1" smtClean="0">
                <a:solidFill>
                  <a:srgbClr val="000000"/>
                </a:solidFill>
              </a:rPr>
              <a:t>Pobail</a:t>
            </a:r>
            <a:r>
              <a:rPr lang="en-US" sz="2500" dirty="0" smtClean="0">
                <a:solidFill>
                  <a:srgbClr val="000000"/>
                </a:solidFill>
              </a:rPr>
              <a:t>’.</a:t>
            </a:r>
          </a:p>
          <a:p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an </a:t>
            </a:r>
            <a:r>
              <a:rPr lang="en-US" sz="2500" dirty="0" err="1" smtClean="0">
                <a:solidFill>
                  <a:srgbClr val="000000"/>
                </a:solidFill>
              </a:rPr>
              <a:t>láimh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eile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tá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deacrachtaí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ann</a:t>
            </a:r>
            <a:r>
              <a:rPr lang="en-US" sz="2500" dirty="0" smtClean="0">
                <a:solidFill>
                  <a:srgbClr val="000000"/>
                </a:solidFill>
              </a:rPr>
              <a:t>……….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"/>
            <a:ext cx="6400800" cy="1524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An </a:t>
            </a:r>
            <a:r>
              <a:rPr lang="en-US" sz="2800" dirty="0" err="1" smtClean="0">
                <a:solidFill>
                  <a:schemeClr val="tx1"/>
                </a:solidFill>
              </a:rPr>
              <a:t>Scoil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agus</a:t>
            </a:r>
            <a:r>
              <a:rPr lang="en-US" sz="2800" dirty="0" smtClean="0">
                <a:solidFill>
                  <a:schemeClr val="tx1"/>
                </a:solidFill>
              </a:rPr>
              <a:t> an </a:t>
            </a:r>
            <a:r>
              <a:rPr lang="en-US" sz="2800" dirty="0" err="1" smtClean="0">
                <a:solidFill>
                  <a:schemeClr val="tx1"/>
                </a:solidFill>
              </a:rPr>
              <a:t>Pobal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PríomhOide</a:t>
            </a:r>
            <a:r>
              <a:rPr lang="en-US" sz="2800" dirty="0" smtClean="0">
                <a:solidFill>
                  <a:schemeClr val="tx1"/>
                </a:solidFill>
              </a:rPr>
              <a:t>: An </a:t>
            </a:r>
            <a:r>
              <a:rPr lang="en-US" sz="2800" dirty="0" err="1" smtClean="0">
                <a:solidFill>
                  <a:schemeClr val="tx1"/>
                </a:solidFill>
              </a:rPr>
              <a:t>iomarca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ar</a:t>
            </a:r>
            <a:r>
              <a:rPr lang="en-US" sz="2800" dirty="0" smtClean="0">
                <a:solidFill>
                  <a:schemeClr val="tx1"/>
                </a:solidFill>
              </a:rPr>
              <a:t> an </a:t>
            </a:r>
            <a:r>
              <a:rPr lang="en-US" sz="2800" dirty="0" err="1" smtClean="0">
                <a:solidFill>
                  <a:schemeClr val="tx1"/>
                </a:solidFill>
              </a:rPr>
              <a:t>bPláta</a:t>
            </a:r>
            <a:r>
              <a:rPr lang="en-US" sz="2800" dirty="0" smtClean="0">
                <a:solidFill>
                  <a:schemeClr val="tx1"/>
                </a:solidFill>
              </a:rPr>
              <a:t>!!</a:t>
            </a:r>
          </a:p>
          <a:p>
            <a:endParaRPr lang="en-US" sz="2500" dirty="0" smtClean="0">
              <a:solidFill>
                <a:srgbClr val="000000"/>
              </a:solidFill>
            </a:endParaRPr>
          </a:p>
          <a:p>
            <a:endParaRPr lang="en-US" sz="2500" dirty="0">
              <a:solidFill>
                <a:srgbClr val="000000"/>
              </a:solidFill>
            </a:endParaRPr>
          </a:p>
        </p:txBody>
      </p:sp>
      <p:pic>
        <p:nvPicPr>
          <p:cNvPr id="4" name="Picture 3" descr="mban603l.jpg"/>
          <p:cNvPicPr>
            <a:picLocks noChangeAspect="1"/>
          </p:cNvPicPr>
          <p:nvPr/>
        </p:nvPicPr>
        <p:blipFill>
          <a:blip r:embed="rId2"/>
          <a:srcRect t="23200" b="26636"/>
          <a:stretch>
            <a:fillRect/>
          </a:stretch>
        </p:blipFill>
        <p:spPr>
          <a:xfrm>
            <a:off x="1022555" y="2209800"/>
            <a:ext cx="7435645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953000"/>
          </a:xfrm>
        </p:spPr>
        <p:txBody>
          <a:bodyPr>
            <a:normAutofit fontScale="85000" lnSpcReduction="20000"/>
          </a:bodyPr>
          <a:lstStyle/>
          <a:p>
            <a:pPr algn="l">
              <a:defRPr/>
            </a:pPr>
            <a:r>
              <a:rPr lang="en-US" sz="3027" dirty="0" err="1" smtClean="0">
                <a:solidFill>
                  <a:srgbClr val="000000"/>
                </a:solidFill>
              </a:rPr>
              <a:t>Tuairimí</a:t>
            </a:r>
            <a:r>
              <a:rPr lang="en-US" sz="3027" dirty="0" smtClean="0">
                <a:solidFill>
                  <a:srgbClr val="000000"/>
                </a:solidFill>
              </a:rPr>
              <a:t> &amp; </a:t>
            </a:r>
            <a:r>
              <a:rPr lang="en-US" sz="3027" dirty="0" err="1" smtClean="0">
                <a:solidFill>
                  <a:srgbClr val="000000"/>
                </a:solidFill>
              </a:rPr>
              <a:t>Dúshláin</a:t>
            </a:r>
            <a:r>
              <a:rPr lang="en-US" sz="3027" dirty="0" smtClean="0">
                <a:solidFill>
                  <a:srgbClr val="000000"/>
                </a:solidFill>
              </a:rPr>
              <a:t> </a:t>
            </a:r>
            <a:r>
              <a:rPr lang="en-US" sz="3027" dirty="0" err="1" smtClean="0">
                <a:solidFill>
                  <a:srgbClr val="000000"/>
                </a:solidFill>
              </a:rPr>
              <a:t>ó</a:t>
            </a:r>
            <a:r>
              <a:rPr lang="en-US" sz="3027" dirty="0" smtClean="0">
                <a:solidFill>
                  <a:srgbClr val="000000"/>
                </a:solidFill>
              </a:rPr>
              <a:t> </a:t>
            </a:r>
            <a:r>
              <a:rPr lang="en-US" sz="3027" dirty="0" err="1" smtClean="0">
                <a:solidFill>
                  <a:srgbClr val="000000"/>
                </a:solidFill>
              </a:rPr>
              <a:t>Shuirbhé</a:t>
            </a:r>
            <a:r>
              <a:rPr lang="en-US" sz="3027" dirty="0" smtClean="0">
                <a:solidFill>
                  <a:srgbClr val="000000"/>
                </a:solidFill>
              </a:rPr>
              <a:t> 2012 </a:t>
            </a:r>
            <a:r>
              <a:rPr lang="en-US" sz="3027" dirty="0" err="1" smtClean="0">
                <a:solidFill>
                  <a:srgbClr val="000000"/>
                </a:solidFill>
              </a:rPr>
              <a:t>ar</a:t>
            </a:r>
            <a:r>
              <a:rPr lang="en-US" sz="3027" dirty="0" smtClean="0">
                <a:solidFill>
                  <a:srgbClr val="000000"/>
                </a:solidFill>
              </a:rPr>
              <a:t> </a:t>
            </a:r>
            <a:r>
              <a:rPr lang="en-US" sz="3027" dirty="0" err="1" smtClean="0">
                <a:solidFill>
                  <a:srgbClr val="000000"/>
                </a:solidFill>
              </a:rPr>
              <a:t>Scoilphobal</a:t>
            </a:r>
            <a:endParaRPr lang="en-US" sz="3027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 smtClean="0">
                <a:solidFill>
                  <a:srgbClr val="000000"/>
                </a:solidFill>
              </a:rPr>
              <a:t>Dóthain</a:t>
            </a:r>
            <a:r>
              <a:rPr lang="en-US" sz="2400" dirty="0" smtClean="0">
                <a:solidFill>
                  <a:srgbClr val="000000"/>
                </a:solidFill>
              </a:rPr>
              <a:t> le </a:t>
            </a:r>
            <a:r>
              <a:rPr lang="en-US" sz="2400" dirty="0" err="1" smtClean="0">
                <a:solidFill>
                  <a:srgbClr val="000000"/>
                </a:solidFill>
              </a:rPr>
              <a:t>déanamh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againn</a:t>
            </a:r>
            <a:r>
              <a:rPr lang="en-US" sz="2400" dirty="0" smtClean="0">
                <a:solidFill>
                  <a:srgbClr val="000000"/>
                </a:solidFill>
              </a:rPr>
              <a:t> ‘</a:t>
            </a:r>
            <a:r>
              <a:rPr lang="en-US" sz="2400" dirty="0" err="1" smtClean="0">
                <a:solidFill>
                  <a:srgbClr val="000000"/>
                </a:solidFill>
              </a:rPr>
              <a:t>Cumas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Labhartha</a:t>
            </a:r>
            <a:r>
              <a:rPr lang="en-US" sz="2400" dirty="0" smtClean="0">
                <a:solidFill>
                  <a:srgbClr val="000000"/>
                </a:solidFill>
              </a:rPr>
              <a:t>’ </a:t>
            </a:r>
            <a:r>
              <a:rPr lang="en-US" sz="2400" dirty="0">
                <a:solidFill>
                  <a:srgbClr val="000000"/>
                </a:solidFill>
              </a:rPr>
              <a:t>a </a:t>
            </a:r>
            <a:r>
              <a:rPr lang="en-US" sz="2400" dirty="0" err="1">
                <a:solidFill>
                  <a:srgbClr val="000000"/>
                </a:solidFill>
              </a:rPr>
              <a:t>chinntiú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dtús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agus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ansin</a:t>
            </a:r>
            <a:r>
              <a:rPr lang="en-US" sz="2400" dirty="0">
                <a:solidFill>
                  <a:srgbClr val="000000"/>
                </a:solidFill>
              </a:rPr>
              <a:t> an </a:t>
            </a:r>
            <a:r>
              <a:rPr lang="en-US" sz="2400" dirty="0" err="1">
                <a:solidFill>
                  <a:srgbClr val="000000"/>
                </a:solidFill>
              </a:rPr>
              <a:t>nósmhaireacht</a:t>
            </a:r>
            <a:r>
              <a:rPr lang="en-US" sz="2400" dirty="0">
                <a:solidFill>
                  <a:srgbClr val="000000"/>
                </a:solidFill>
              </a:rPr>
              <a:t> a </a:t>
            </a:r>
            <a:r>
              <a:rPr lang="en-US" sz="2400" dirty="0" err="1">
                <a:solidFill>
                  <a:srgbClr val="000000"/>
                </a:solidFill>
              </a:rPr>
              <a:t>chothú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measc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ngasúr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</a:rPr>
              <a:t>Easpa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Gaeilge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tuistí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ag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Foireann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chúnta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múinteoirí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ceoil/damhsa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fiú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ag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múinteoirí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iad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féin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</a:rPr>
              <a:t>Struchtúir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phobail</a:t>
            </a:r>
            <a:r>
              <a:rPr lang="en-US" sz="2400" dirty="0" smtClean="0">
                <a:solidFill>
                  <a:srgbClr val="000000"/>
                </a:solidFill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</a:rPr>
              <a:t>easnamh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</a:rPr>
              <a:t>Ró-úsáid</a:t>
            </a:r>
            <a:r>
              <a:rPr lang="en-US" sz="2400" dirty="0">
                <a:solidFill>
                  <a:srgbClr val="000000"/>
                </a:solidFill>
              </a:rPr>
              <a:t> de </a:t>
            </a:r>
            <a:r>
              <a:rPr lang="en-US" sz="2400" dirty="0" err="1">
                <a:solidFill>
                  <a:srgbClr val="000000"/>
                </a:solidFill>
              </a:rPr>
              <a:t>na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daoine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céanna/fágtar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gach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rud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faoin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bhfoireann</a:t>
            </a:r>
            <a:r>
              <a:rPr lang="en-US" sz="2400" dirty="0">
                <a:solidFill>
                  <a:srgbClr val="000000"/>
                </a:solidFill>
              </a:rPr>
              <a:t> de </a:t>
            </a:r>
            <a:r>
              <a:rPr lang="en-US" sz="2400" dirty="0" err="1" smtClean="0">
                <a:solidFill>
                  <a:srgbClr val="000000"/>
                </a:solidFill>
              </a:rPr>
              <a:t>shíor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 algn="l">
              <a:buFont typeface="Arial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An </a:t>
            </a:r>
            <a:r>
              <a:rPr lang="en-US" sz="2400" dirty="0" err="1">
                <a:solidFill>
                  <a:srgbClr val="000000"/>
                </a:solidFill>
              </a:rPr>
              <a:t>iomarca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phláta</a:t>
            </a:r>
            <a:r>
              <a:rPr lang="en-US" sz="2400" dirty="0">
                <a:solidFill>
                  <a:srgbClr val="000000"/>
                </a:solidFill>
              </a:rPr>
              <a:t> an </a:t>
            </a:r>
            <a:r>
              <a:rPr lang="en-US" sz="2400" dirty="0" err="1" smtClean="0">
                <a:solidFill>
                  <a:srgbClr val="000000"/>
                </a:solidFill>
              </a:rPr>
              <a:t>PhríomhOide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cheana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féin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</a:rPr>
              <a:t>Taithí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páistí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Béarla</a:t>
            </a:r>
            <a:r>
              <a:rPr lang="en-US" sz="2400" dirty="0">
                <a:solidFill>
                  <a:srgbClr val="000000"/>
                </a:solidFill>
              </a:rPr>
              <a:t> a </a:t>
            </a:r>
            <a:r>
              <a:rPr lang="en-US" sz="2400" dirty="0" err="1">
                <a:solidFill>
                  <a:srgbClr val="000000"/>
                </a:solidFill>
              </a:rPr>
              <a:t>labhairt</a:t>
            </a:r>
            <a:r>
              <a:rPr lang="en-US" sz="2400" dirty="0">
                <a:solidFill>
                  <a:srgbClr val="000000"/>
                </a:solidFill>
              </a:rPr>
              <a:t> le </a:t>
            </a:r>
            <a:r>
              <a:rPr lang="en-US" sz="2400" dirty="0" err="1">
                <a:solidFill>
                  <a:srgbClr val="000000"/>
                </a:solidFill>
              </a:rPr>
              <a:t>chéile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ó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bhí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siad</a:t>
            </a:r>
            <a:r>
              <a:rPr lang="en-US" sz="2400" dirty="0">
                <a:solidFill>
                  <a:srgbClr val="000000"/>
                </a:solidFill>
              </a:rPr>
              <a:t> an-</a:t>
            </a:r>
            <a:r>
              <a:rPr lang="en-US" sz="2400" dirty="0" err="1">
                <a:solidFill>
                  <a:srgbClr val="000000"/>
                </a:solidFill>
              </a:rPr>
              <a:t>bheag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err="1">
                <a:solidFill>
                  <a:srgbClr val="000000"/>
                </a:solidFill>
              </a:rPr>
              <a:t>iar-am-</a:t>
            </a:r>
            <a:r>
              <a:rPr lang="en-US" sz="2400" dirty="0" err="1" smtClean="0">
                <a:solidFill>
                  <a:srgbClr val="000000"/>
                </a:solidFill>
              </a:rPr>
              <a:t>scoile</a:t>
            </a:r>
            <a:endParaRPr lang="en-US" sz="24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 smtClean="0">
                <a:solidFill>
                  <a:srgbClr val="000000"/>
                </a:solidFill>
              </a:rPr>
              <a:t>Easpa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daoine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líofa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agus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oilte</a:t>
            </a:r>
            <a:r>
              <a:rPr lang="en-US" sz="2400" dirty="0" smtClean="0">
                <a:solidFill>
                  <a:srgbClr val="000000"/>
                </a:solidFill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dtumoideachas</a:t>
            </a:r>
            <a:r>
              <a:rPr lang="en-US" sz="2400" dirty="0" smtClean="0">
                <a:solidFill>
                  <a:srgbClr val="000000"/>
                </a:solidFill>
              </a:rPr>
              <a:t>) le </a:t>
            </a:r>
            <a:r>
              <a:rPr lang="en-US" sz="2400" dirty="0" err="1">
                <a:solidFill>
                  <a:srgbClr val="000000"/>
                </a:solidFill>
              </a:rPr>
              <a:t>bheith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bhfeighil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imeachtaí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iar-am-scoile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agus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seach-scoile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endParaRPr lang="en-US" sz="2400" dirty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>
                <a:solidFill>
                  <a:srgbClr val="000000"/>
                </a:solidFill>
              </a:rPr>
              <a:t>Dea-mhéin</a:t>
            </a:r>
            <a:r>
              <a:rPr lang="en-US" sz="2400" dirty="0">
                <a:solidFill>
                  <a:srgbClr val="000000"/>
                </a:solidFill>
              </a:rPr>
              <a:t> don </a:t>
            </a:r>
            <a:r>
              <a:rPr lang="en-US" sz="2400" dirty="0" err="1">
                <a:solidFill>
                  <a:srgbClr val="000000"/>
                </a:solidFill>
              </a:rPr>
              <a:t>Ghaeilge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ag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laghdú</a:t>
            </a:r>
            <a:endParaRPr lang="en-US" sz="24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  <a:defRPr/>
            </a:pPr>
            <a:r>
              <a:rPr lang="en-US" sz="2400" dirty="0" err="1" smtClean="0">
                <a:solidFill>
                  <a:srgbClr val="000000"/>
                </a:solidFill>
              </a:rPr>
              <a:t>Nach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dtuigeann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roinnt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múinteoirí</a:t>
            </a:r>
            <a:r>
              <a:rPr lang="en-US" sz="2400" dirty="0" smtClean="0">
                <a:solidFill>
                  <a:srgbClr val="000000"/>
                </a:solidFill>
              </a:rPr>
              <a:t> go </a:t>
            </a:r>
            <a:r>
              <a:rPr lang="en-US" sz="2400" dirty="0" err="1" smtClean="0">
                <a:solidFill>
                  <a:srgbClr val="000000"/>
                </a:solidFill>
              </a:rPr>
              <a:t>gciallaíonn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éiteas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Gaelscoile/Gaeloideachas</a:t>
            </a:r>
            <a:r>
              <a:rPr lang="en-US" sz="2400" dirty="0" smtClean="0">
                <a:solidFill>
                  <a:srgbClr val="000000"/>
                </a:solidFill>
              </a:rPr>
              <a:t>, go </a:t>
            </a:r>
            <a:r>
              <a:rPr lang="en-US" sz="2400" dirty="0" err="1" smtClean="0">
                <a:solidFill>
                  <a:srgbClr val="000000"/>
                </a:solidFill>
              </a:rPr>
              <a:t>labhrann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tú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Gaeilge</a:t>
            </a:r>
            <a:r>
              <a:rPr lang="en-US" sz="2400" dirty="0" smtClean="0">
                <a:solidFill>
                  <a:srgbClr val="000000"/>
                </a:solidFill>
              </a:rPr>
              <a:t> le </a:t>
            </a:r>
            <a:r>
              <a:rPr lang="en-US" sz="2400" dirty="0" err="1" smtClean="0">
                <a:solidFill>
                  <a:srgbClr val="000000"/>
                </a:solidFill>
              </a:rPr>
              <a:t>scoláirí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múinteoirí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eile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tuistí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iarscoláirí</a:t>
            </a:r>
            <a:r>
              <a:rPr lang="en-US" sz="2400" dirty="0" smtClean="0">
                <a:solidFill>
                  <a:srgbClr val="000000"/>
                </a:solidFill>
              </a:rPr>
              <a:t>, etc </a:t>
            </a:r>
            <a:r>
              <a:rPr lang="en-US" sz="2400" dirty="0" err="1" smtClean="0">
                <a:solidFill>
                  <a:srgbClr val="000000"/>
                </a:solidFill>
              </a:rPr>
              <a:t>lasmuigh</a:t>
            </a:r>
            <a:r>
              <a:rPr lang="en-US" sz="2400" dirty="0" smtClean="0">
                <a:solidFill>
                  <a:srgbClr val="000000"/>
                </a:solidFill>
              </a:rPr>
              <a:t> den </a:t>
            </a:r>
            <a:r>
              <a:rPr lang="en-US" sz="2400" dirty="0" err="1" smtClean="0">
                <a:solidFill>
                  <a:srgbClr val="000000"/>
                </a:solidFill>
              </a:rPr>
              <a:t>scoil</a:t>
            </a:r>
            <a:r>
              <a:rPr lang="en-US" sz="2400" dirty="0">
                <a:solidFill>
                  <a:srgbClr val="000000"/>
                </a:solidFill>
              </a:rPr>
              <a:t>.</a:t>
            </a:r>
            <a:r>
              <a:rPr lang="en-US" sz="2400" dirty="0" smtClean="0">
                <a:solidFill>
                  <a:srgbClr val="000000"/>
                </a:solidFill>
              </a:rPr>
              <a:t>    </a:t>
            </a:r>
            <a:endParaRPr lang="en-US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38862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Suirbhé</a:t>
            </a:r>
            <a:r>
              <a:rPr lang="en-US" dirty="0" smtClean="0">
                <a:solidFill>
                  <a:srgbClr val="000000"/>
                </a:solidFill>
              </a:rPr>
              <a:t> 2012 ii		</a:t>
            </a:r>
          </a:p>
          <a:p>
            <a:pPr algn="l"/>
            <a:r>
              <a:rPr lang="en-US" sz="2500" dirty="0" err="1" smtClean="0">
                <a:solidFill>
                  <a:srgbClr val="000000"/>
                </a:solidFill>
              </a:rPr>
              <a:t>Maidir</a:t>
            </a:r>
            <a:r>
              <a:rPr lang="en-US" sz="2500" dirty="0" smtClean="0">
                <a:solidFill>
                  <a:srgbClr val="000000"/>
                </a:solidFill>
              </a:rPr>
              <a:t> le </a:t>
            </a:r>
            <a:r>
              <a:rPr lang="en-US" sz="2500" dirty="0" err="1" smtClean="0">
                <a:solidFill>
                  <a:srgbClr val="000000"/>
                </a:solidFill>
              </a:rPr>
              <a:t>hInfreastruchtúr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sa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Phobal</a:t>
            </a:r>
            <a:r>
              <a:rPr lang="en-US" sz="2500" dirty="0" smtClean="0">
                <a:solidFill>
                  <a:srgbClr val="000000"/>
                </a:solidFill>
              </a:rPr>
              <a:t> – </a:t>
            </a:r>
            <a:r>
              <a:rPr lang="en-US" sz="2500" dirty="0" err="1" smtClean="0">
                <a:solidFill>
                  <a:srgbClr val="000000"/>
                </a:solidFill>
              </a:rPr>
              <a:t>Ionad/Foirgneamh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Áitiúil</a:t>
            </a:r>
            <a:r>
              <a:rPr lang="en-US" sz="2500" dirty="0">
                <a:solidFill>
                  <a:srgbClr val="000000"/>
                </a:solidFill>
              </a:rPr>
              <a:t>,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Éascaitheoirí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Plean/Fóram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Aitiúil</a:t>
            </a:r>
            <a:r>
              <a:rPr lang="en-US" sz="2500" dirty="0" smtClean="0">
                <a:solidFill>
                  <a:srgbClr val="000000"/>
                </a:solidFill>
              </a:rPr>
              <a:t>…….</a:t>
            </a: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/>
            <a:r>
              <a:rPr lang="en-US" sz="2500" dirty="0" smtClean="0">
                <a:solidFill>
                  <a:srgbClr val="000000"/>
                </a:solidFill>
              </a:rPr>
              <a:t>…..</a:t>
            </a:r>
            <a:r>
              <a:rPr lang="en-US" sz="2500" dirty="0" err="1" smtClean="0">
                <a:solidFill>
                  <a:srgbClr val="000000"/>
                </a:solidFill>
              </a:rPr>
              <a:t>PríomhOidí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níos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láidre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béimniú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Éascaitheoirí</a:t>
            </a:r>
            <a:r>
              <a:rPr lang="en-US" sz="2500" dirty="0" smtClean="0">
                <a:solidFill>
                  <a:srgbClr val="000000"/>
                </a:solidFill>
              </a:rPr>
              <a:t>  (</a:t>
            </a:r>
            <a:r>
              <a:rPr lang="en-US" sz="2500" dirty="0" err="1" smtClean="0">
                <a:solidFill>
                  <a:srgbClr val="000000"/>
                </a:solidFill>
              </a:rPr>
              <a:t>tosaíocht</a:t>
            </a:r>
            <a:r>
              <a:rPr lang="en-US" sz="2500" dirty="0" smtClean="0">
                <a:solidFill>
                  <a:srgbClr val="000000"/>
                </a:solidFill>
              </a:rPr>
              <a:t> a 1), </a:t>
            </a:r>
            <a:r>
              <a:rPr lang="en-US" sz="2500" dirty="0" err="1" smtClean="0">
                <a:solidFill>
                  <a:srgbClr val="000000"/>
                </a:solidFill>
              </a:rPr>
              <a:t>ansin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Plean/Fóram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Áitiúil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ansin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Foirgneamh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sa</a:t>
            </a:r>
            <a:r>
              <a:rPr lang="en-US" sz="2500" dirty="0" smtClean="0">
                <a:solidFill>
                  <a:srgbClr val="000000"/>
                </a:solidFill>
              </a:rPr>
              <a:t> 3ú </a:t>
            </a:r>
            <a:r>
              <a:rPr lang="en-US" sz="2500" dirty="0" err="1" smtClean="0">
                <a:solidFill>
                  <a:srgbClr val="000000"/>
                </a:solidFill>
              </a:rPr>
              <a:t>áit</a:t>
            </a:r>
            <a:r>
              <a:rPr lang="en-US" sz="2500" dirty="0" smtClean="0">
                <a:solidFill>
                  <a:srgbClr val="000000"/>
                </a:solidFill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7696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err="1" smtClean="0">
                <a:solidFill>
                  <a:srgbClr val="000000"/>
                </a:solidFill>
              </a:rPr>
              <a:t>Muna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bhfuil</a:t>
            </a:r>
            <a:r>
              <a:rPr lang="en-US" sz="2600" dirty="0" smtClean="0">
                <a:solidFill>
                  <a:srgbClr val="000000"/>
                </a:solidFill>
              </a:rPr>
              <a:t> an </a:t>
            </a:r>
            <a:r>
              <a:rPr lang="en-US" sz="2600" dirty="0" err="1" smtClean="0">
                <a:solidFill>
                  <a:srgbClr val="000000"/>
                </a:solidFill>
              </a:rPr>
              <a:t>t</a:t>
            </a:r>
            <a:r>
              <a:rPr lang="en-US" sz="2600" dirty="0" smtClean="0">
                <a:solidFill>
                  <a:srgbClr val="000000"/>
                </a:solidFill>
              </a:rPr>
              <a:t>-am </a:t>
            </a:r>
            <a:r>
              <a:rPr lang="en-US" sz="2600" dirty="0" err="1" smtClean="0">
                <a:solidFill>
                  <a:srgbClr val="000000"/>
                </a:solidFill>
              </a:rPr>
              <a:t>ná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na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hacmhainní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againn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imeachtaí</a:t>
            </a:r>
            <a:r>
              <a:rPr lang="en-US" sz="2600" dirty="0" smtClean="0">
                <a:solidFill>
                  <a:srgbClr val="000000"/>
                </a:solidFill>
              </a:rPr>
              <a:t> mar </a:t>
            </a:r>
            <a:r>
              <a:rPr lang="en-US" sz="2600" dirty="0" err="1" smtClean="0">
                <a:solidFill>
                  <a:srgbClr val="000000"/>
                </a:solidFill>
              </a:rPr>
              <a:t>seo</a:t>
            </a:r>
            <a:r>
              <a:rPr lang="en-US" sz="2600" dirty="0" smtClean="0">
                <a:solidFill>
                  <a:srgbClr val="000000"/>
                </a:solidFill>
              </a:rPr>
              <a:t> a </a:t>
            </a:r>
            <a:r>
              <a:rPr lang="en-US" sz="2600" dirty="0" err="1" smtClean="0">
                <a:solidFill>
                  <a:srgbClr val="000000"/>
                </a:solidFill>
              </a:rPr>
              <a:t>eagrú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>
                <a:solidFill>
                  <a:srgbClr val="000000"/>
                </a:solidFill>
              </a:rPr>
              <a:t>c</a:t>
            </a:r>
            <a:r>
              <a:rPr lang="en-US" sz="2600" dirty="0" err="1" smtClean="0">
                <a:solidFill>
                  <a:srgbClr val="000000"/>
                </a:solidFill>
              </a:rPr>
              <a:t>éard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atá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indéanta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ónár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dtaobh</a:t>
            </a:r>
            <a:r>
              <a:rPr lang="en-US" sz="2600" dirty="0" smtClean="0">
                <a:solidFill>
                  <a:srgbClr val="000000"/>
                </a:solidFill>
              </a:rPr>
              <a:t> de? </a:t>
            </a: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4235" b="1" dirty="0" smtClean="0">
                <a:solidFill>
                  <a:srgbClr val="000000"/>
                </a:solidFill>
              </a:rPr>
              <a:t>‘</a:t>
            </a:r>
            <a:r>
              <a:rPr lang="en-US" sz="4235" b="1" dirty="0" err="1" smtClean="0">
                <a:solidFill>
                  <a:srgbClr val="000000"/>
                </a:solidFill>
              </a:rPr>
              <a:t>Tacú</a:t>
            </a:r>
            <a:r>
              <a:rPr lang="en-US" sz="4235" b="1" dirty="0" smtClean="0">
                <a:solidFill>
                  <a:srgbClr val="000000"/>
                </a:solidFill>
              </a:rPr>
              <a:t> </a:t>
            </a:r>
            <a:r>
              <a:rPr lang="en-US" sz="4235" b="1" dirty="0" err="1" smtClean="0">
                <a:solidFill>
                  <a:srgbClr val="000000"/>
                </a:solidFill>
              </a:rPr>
              <a:t>agus</a:t>
            </a:r>
            <a:r>
              <a:rPr lang="en-US" sz="4235" b="1" dirty="0" smtClean="0">
                <a:solidFill>
                  <a:srgbClr val="000000"/>
                </a:solidFill>
              </a:rPr>
              <a:t> </a:t>
            </a:r>
            <a:r>
              <a:rPr lang="en-US" sz="4235" b="1" dirty="0" err="1" smtClean="0">
                <a:solidFill>
                  <a:srgbClr val="000000"/>
                </a:solidFill>
              </a:rPr>
              <a:t>Éascú</a:t>
            </a:r>
            <a:r>
              <a:rPr lang="en-US" sz="4235" b="1" dirty="0" smtClean="0">
                <a:solidFill>
                  <a:srgbClr val="000000"/>
                </a:solidFill>
              </a:rPr>
              <a:t> </a:t>
            </a:r>
            <a:r>
              <a:rPr lang="en-US" sz="4235" b="1" dirty="0" err="1" smtClean="0">
                <a:solidFill>
                  <a:srgbClr val="000000"/>
                </a:solidFill>
              </a:rPr>
              <a:t>Gníomhach</a:t>
            </a:r>
            <a:r>
              <a:rPr lang="en-US" sz="4235" b="1" dirty="0" smtClean="0">
                <a:solidFill>
                  <a:srgbClr val="000000"/>
                </a:solidFill>
              </a:rPr>
              <a:t>’</a:t>
            </a:r>
          </a:p>
          <a:p>
            <a:pPr algn="l"/>
            <a:r>
              <a:rPr lang="en-US" sz="2600" dirty="0" err="1" smtClean="0">
                <a:solidFill>
                  <a:srgbClr val="000000"/>
                </a:solidFill>
              </a:rPr>
              <a:t>Ceist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na</a:t>
            </a:r>
            <a:r>
              <a:rPr lang="en-US" sz="2600" dirty="0" smtClean="0">
                <a:solidFill>
                  <a:srgbClr val="000000"/>
                </a:solidFill>
              </a:rPr>
              <a:t> ‘</a:t>
            </a:r>
            <a:r>
              <a:rPr lang="en-US" sz="2600" dirty="0" err="1" smtClean="0">
                <a:solidFill>
                  <a:srgbClr val="000000"/>
                </a:solidFill>
              </a:rPr>
              <a:t>Gaeilge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agus</a:t>
            </a:r>
            <a:r>
              <a:rPr lang="en-US" sz="2600" dirty="0" smtClean="0">
                <a:solidFill>
                  <a:srgbClr val="000000"/>
                </a:solidFill>
              </a:rPr>
              <a:t> an </a:t>
            </a:r>
            <a:r>
              <a:rPr lang="en-US" sz="2600" dirty="0" err="1" smtClean="0">
                <a:solidFill>
                  <a:srgbClr val="000000"/>
                </a:solidFill>
              </a:rPr>
              <a:t>Pobal</a:t>
            </a:r>
            <a:r>
              <a:rPr lang="en-US" sz="2600" dirty="0" smtClean="0">
                <a:solidFill>
                  <a:srgbClr val="000000"/>
                </a:solidFill>
              </a:rPr>
              <a:t>’ a </a:t>
            </a:r>
            <a:r>
              <a:rPr lang="en-US" sz="2600" dirty="0" err="1" smtClean="0">
                <a:solidFill>
                  <a:srgbClr val="000000"/>
                </a:solidFill>
              </a:rPr>
              <a:t>choinneáil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lár</a:t>
            </a:r>
            <a:r>
              <a:rPr lang="en-US" sz="2600" dirty="0" smtClean="0">
                <a:solidFill>
                  <a:srgbClr val="000000"/>
                </a:solidFill>
              </a:rPr>
              <a:t> an </a:t>
            </a:r>
            <a:r>
              <a:rPr lang="en-US" sz="2600" dirty="0" err="1" smtClean="0">
                <a:solidFill>
                  <a:srgbClr val="000000"/>
                </a:solidFill>
              </a:rPr>
              <a:t>aonaigh</a:t>
            </a:r>
            <a:r>
              <a:rPr lang="en-US" sz="2600" dirty="0" smtClean="0">
                <a:solidFill>
                  <a:srgbClr val="000000"/>
                </a:solidFill>
              </a:rPr>
              <a:t>:-</a:t>
            </a:r>
          </a:p>
          <a:p>
            <a:pPr algn="l">
              <a:buFont typeface="Arial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É</a:t>
            </a:r>
            <a:r>
              <a:rPr lang="en-US" sz="2600" dirty="0" smtClean="0">
                <a:solidFill>
                  <a:srgbClr val="000000"/>
                </a:solidFill>
              </a:rPr>
              <a:t> a </a:t>
            </a:r>
            <a:r>
              <a:rPr lang="en-US" sz="2600" dirty="0" err="1" smtClean="0">
                <a:solidFill>
                  <a:srgbClr val="000000"/>
                </a:solidFill>
              </a:rPr>
              <a:t>ardú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ag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cruinnithe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fóirne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cruinnithe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tuistí</a:t>
            </a:r>
            <a:r>
              <a:rPr lang="en-US" sz="2600" dirty="0" smtClean="0">
                <a:solidFill>
                  <a:srgbClr val="000000"/>
                </a:solidFill>
              </a:rPr>
              <a:t>, etc</a:t>
            </a: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Eagrú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Imeachtaí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iar-am-scoile</a:t>
            </a:r>
            <a:r>
              <a:rPr lang="en-US" sz="2600" dirty="0" smtClean="0">
                <a:solidFill>
                  <a:srgbClr val="000000"/>
                </a:solidFill>
              </a:rPr>
              <a:t> a </a:t>
            </a:r>
            <a:r>
              <a:rPr lang="en-US" sz="2600" dirty="0" err="1" smtClean="0">
                <a:solidFill>
                  <a:srgbClr val="000000"/>
                </a:solidFill>
              </a:rPr>
              <a:t>dhéanamh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níos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éasca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Meabhrú</a:t>
            </a:r>
            <a:r>
              <a:rPr lang="en-US" sz="2600" dirty="0" smtClean="0">
                <a:solidFill>
                  <a:srgbClr val="000000"/>
                </a:solidFill>
              </a:rPr>
              <a:t> do </a:t>
            </a:r>
            <a:r>
              <a:rPr lang="en-US" sz="2600" dirty="0" err="1" smtClean="0">
                <a:solidFill>
                  <a:srgbClr val="000000"/>
                </a:solidFill>
              </a:rPr>
              <a:t>scoláirí</a:t>
            </a:r>
            <a:r>
              <a:rPr lang="en-US" sz="2600" dirty="0" smtClean="0">
                <a:solidFill>
                  <a:srgbClr val="000000"/>
                </a:solidFill>
              </a:rPr>
              <a:t>, do </a:t>
            </a:r>
            <a:r>
              <a:rPr lang="en-US" sz="2600" dirty="0" err="1" smtClean="0">
                <a:solidFill>
                  <a:srgbClr val="000000"/>
                </a:solidFill>
              </a:rPr>
              <a:t>thuistí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agus</a:t>
            </a:r>
            <a:r>
              <a:rPr lang="en-US" sz="2600" dirty="0" smtClean="0">
                <a:solidFill>
                  <a:srgbClr val="000000"/>
                </a:solidFill>
              </a:rPr>
              <a:t> do </a:t>
            </a:r>
            <a:r>
              <a:rPr lang="en-US" sz="2600" dirty="0" err="1" smtClean="0">
                <a:solidFill>
                  <a:srgbClr val="000000"/>
                </a:solidFill>
              </a:rPr>
              <a:t>mhúinteoirí</a:t>
            </a:r>
            <a:r>
              <a:rPr lang="en-US" sz="2600" dirty="0" smtClean="0">
                <a:solidFill>
                  <a:srgbClr val="000000"/>
                </a:solidFill>
              </a:rPr>
              <a:t> go </a:t>
            </a:r>
            <a:r>
              <a:rPr lang="en-US" sz="2600" dirty="0" err="1" smtClean="0">
                <a:solidFill>
                  <a:srgbClr val="000000"/>
                </a:solidFill>
              </a:rPr>
              <a:t>bhfuil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éiteas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againn</a:t>
            </a:r>
            <a:r>
              <a:rPr lang="en-US" sz="2600" dirty="0" smtClean="0">
                <a:solidFill>
                  <a:srgbClr val="000000"/>
                </a:solidFill>
              </a:rPr>
              <a:t>, go </a:t>
            </a:r>
            <a:r>
              <a:rPr lang="en-US" sz="2600" dirty="0" err="1" smtClean="0">
                <a:solidFill>
                  <a:srgbClr val="000000"/>
                </a:solidFill>
              </a:rPr>
              <a:t>bhfuil</a:t>
            </a:r>
            <a:r>
              <a:rPr lang="en-US" sz="2600" dirty="0" smtClean="0">
                <a:solidFill>
                  <a:srgbClr val="000000"/>
                </a:solidFill>
              </a:rPr>
              <a:t> an </a:t>
            </a:r>
            <a:r>
              <a:rPr lang="en-US" sz="2600" dirty="0" err="1" smtClean="0">
                <a:solidFill>
                  <a:srgbClr val="000000"/>
                </a:solidFill>
              </a:rPr>
              <a:t>Ghaeilge</a:t>
            </a:r>
            <a:r>
              <a:rPr lang="en-US" sz="2600" dirty="0" smtClean="0">
                <a:solidFill>
                  <a:srgbClr val="000000"/>
                </a:solidFill>
              </a:rPr>
              <a:t> le </a:t>
            </a:r>
            <a:r>
              <a:rPr lang="en-US" sz="2600" dirty="0" err="1" smtClean="0">
                <a:solidFill>
                  <a:srgbClr val="000000"/>
                </a:solidFill>
              </a:rPr>
              <a:t>tabhairt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amach</a:t>
            </a:r>
            <a:r>
              <a:rPr lang="en-US" sz="2600" dirty="0" smtClean="0">
                <a:solidFill>
                  <a:srgbClr val="000000"/>
                </a:solidFill>
              </a:rPr>
              <a:t> as an </a:t>
            </a:r>
            <a:r>
              <a:rPr lang="en-US" sz="2600" dirty="0" err="1" smtClean="0">
                <a:solidFill>
                  <a:srgbClr val="000000"/>
                </a:solidFill>
              </a:rPr>
              <a:t>scoil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nach</a:t>
            </a:r>
            <a:r>
              <a:rPr lang="en-US" sz="2600" dirty="0" smtClean="0">
                <a:solidFill>
                  <a:srgbClr val="000000"/>
                </a:solidFill>
              </a:rPr>
              <a:t> ‘</a:t>
            </a:r>
            <a:r>
              <a:rPr lang="en-US" sz="2600" dirty="0" err="1" smtClean="0">
                <a:solidFill>
                  <a:srgbClr val="000000"/>
                </a:solidFill>
              </a:rPr>
              <a:t>ábhar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scoile</a:t>
            </a:r>
            <a:r>
              <a:rPr lang="en-US" sz="2600" dirty="0" smtClean="0">
                <a:solidFill>
                  <a:srgbClr val="000000"/>
                </a:solidFill>
              </a:rPr>
              <a:t>’ </a:t>
            </a:r>
            <a:r>
              <a:rPr lang="en-US" sz="2600" dirty="0" err="1" smtClean="0">
                <a:solidFill>
                  <a:srgbClr val="000000"/>
                </a:solidFill>
              </a:rPr>
              <a:t>amháin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í</a:t>
            </a:r>
            <a:r>
              <a:rPr lang="en-US" sz="2600" dirty="0" smtClean="0">
                <a:solidFill>
                  <a:srgbClr val="000000"/>
                </a:solidFill>
              </a:rPr>
              <a:t>. É a </a:t>
            </a:r>
            <a:r>
              <a:rPr lang="en-US" sz="2600" dirty="0" err="1" smtClean="0">
                <a:solidFill>
                  <a:srgbClr val="000000"/>
                </a:solidFill>
              </a:rPr>
              <a:t>luadh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bpolasaithe</a:t>
            </a:r>
            <a:r>
              <a:rPr lang="en-US" sz="2600" dirty="0">
                <a:solidFill>
                  <a:srgbClr val="000000"/>
                </a:solidFill>
              </a:rPr>
              <a:t>.</a:t>
            </a:r>
            <a:endParaRPr lang="en-US" sz="26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Dea-shampla</a:t>
            </a:r>
            <a:endParaRPr lang="en-US" sz="26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Dea-chleachtais</a:t>
            </a:r>
            <a:r>
              <a:rPr lang="en-US" sz="2600" dirty="0" smtClean="0">
                <a:solidFill>
                  <a:srgbClr val="000000"/>
                </a:solidFill>
              </a:rPr>
              <a:t> a </a:t>
            </a:r>
            <a:r>
              <a:rPr lang="en-US" sz="2600" dirty="0" err="1" smtClean="0">
                <a:solidFill>
                  <a:srgbClr val="000000"/>
                </a:solidFill>
              </a:rPr>
              <a:t>bhailiú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óna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chéile</a:t>
            </a:r>
            <a:endParaRPr lang="en-US" sz="26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Tacú</a:t>
            </a:r>
            <a:r>
              <a:rPr lang="en-US" sz="2600" dirty="0" smtClean="0">
                <a:solidFill>
                  <a:srgbClr val="000000"/>
                </a:solidFill>
              </a:rPr>
              <a:t> le </a:t>
            </a:r>
            <a:r>
              <a:rPr lang="en-US" sz="2600" dirty="0" err="1" smtClean="0">
                <a:solidFill>
                  <a:srgbClr val="000000"/>
                </a:solidFill>
              </a:rPr>
              <a:t>buntiomáint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ó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Phobal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Gaeilge</a:t>
            </a:r>
            <a:r>
              <a:rPr lang="en-US" sz="2600" dirty="0" smtClean="0">
                <a:solidFill>
                  <a:srgbClr val="000000"/>
                </a:solidFill>
              </a:rPr>
              <a:t> an </a:t>
            </a:r>
            <a:r>
              <a:rPr lang="en-US" sz="2600" dirty="0" err="1" smtClean="0">
                <a:solidFill>
                  <a:srgbClr val="000000"/>
                </a:solidFill>
              </a:rPr>
              <a:t>Cheantair</a:t>
            </a:r>
            <a:r>
              <a:rPr lang="en-US" sz="2600" dirty="0" smtClean="0">
                <a:solidFill>
                  <a:srgbClr val="000000"/>
                </a:solidFill>
              </a:rPr>
              <a:t>, an dream a </a:t>
            </a:r>
            <a:r>
              <a:rPr lang="en-US" sz="2600" dirty="0" err="1" smtClean="0">
                <a:solidFill>
                  <a:srgbClr val="000000"/>
                </a:solidFill>
              </a:rPr>
              <a:t>bhunaigh</a:t>
            </a:r>
            <a:r>
              <a:rPr lang="en-US" sz="2600" dirty="0" smtClean="0">
                <a:solidFill>
                  <a:srgbClr val="000000"/>
                </a:solidFill>
              </a:rPr>
              <a:t> an </a:t>
            </a:r>
            <a:r>
              <a:rPr lang="en-US" sz="2600" dirty="0" err="1" smtClean="0">
                <a:solidFill>
                  <a:srgbClr val="000000"/>
                </a:solidFill>
              </a:rPr>
              <a:t>scoil</a:t>
            </a:r>
            <a:r>
              <a:rPr lang="en-US" sz="2600" dirty="0" smtClean="0">
                <a:solidFill>
                  <a:srgbClr val="000000"/>
                </a:solidFill>
              </a:rPr>
              <a:t>/ an </a:t>
            </a:r>
            <a:r>
              <a:rPr lang="en-US" sz="2600" dirty="0" err="1" smtClean="0">
                <a:solidFill>
                  <a:srgbClr val="000000"/>
                </a:solidFill>
              </a:rPr>
              <a:t>Naíonra/eile</a:t>
            </a:r>
            <a:r>
              <a:rPr lang="en-US" sz="2600" dirty="0" smtClean="0">
                <a:solidFill>
                  <a:srgbClr val="000000"/>
                </a:solidFill>
              </a:rPr>
              <a:t>, etc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495800"/>
          </a:xfrm>
        </p:spPr>
        <p:txBody>
          <a:bodyPr>
            <a:normAutofit fontScale="92500"/>
          </a:bodyPr>
          <a:lstStyle/>
          <a:p>
            <a:r>
              <a:rPr lang="en-US" sz="2500" b="1" dirty="0" err="1" smtClean="0">
                <a:solidFill>
                  <a:srgbClr val="000000"/>
                </a:solidFill>
              </a:rPr>
              <a:t>Céard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atá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uainn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ó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na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Forais/Eagrais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Ghaeilge</a:t>
            </a:r>
            <a:r>
              <a:rPr lang="en-US" sz="2500" b="1" dirty="0" smtClean="0">
                <a:solidFill>
                  <a:srgbClr val="000000"/>
                </a:solidFill>
              </a:rPr>
              <a:t>?</a:t>
            </a:r>
          </a:p>
          <a:p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b="1" dirty="0" err="1" smtClean="0">
                <a:solidFill>
                  <a:srgbClr val="000000"/>
                </a:solidFill>
              </a:rPr>
              <a:t>Tacaíocht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Phraiticiúil</a:t>
            </a:r>
            <a:endParaRPr lang="en-US" sz="2500" b="1" dirty="0" smtClean="0">
              <a:solidFill>
                <a:srgbClr val="000000"/>
              </a:solidFill>
            </a:endParaRPr>
          </a:p>
          <a:p>
            <a:endParaRPr lang="en-US" sz="2500" b="1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500" dirty="0" err="1" smtClean="0">
                <a:solidFill>
                  <a:srgbClr val="000000"/>
                </a:solidFill>
              </a:rPr>
              <a:t>Cabhair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oilte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</a:t>
            </a:r>
            <a:r>
              <a:rPr lang="en-US" sz="2500" dirty="0" smtClean="0">
                <a:solidFill>
                  <a:srgbClr val="000000"/>
                </a:solidFill>
              </a:rPr>
              <a:t> an </a:t>
            </a:r>
            <a:r>
              <a:rPr lang="en-US" sz="2500" dirty="0" err="1" smtClean="0">
                <a:solidFill>
                  <a:srgbClr val="000000"/>
                </a:solidFill>
              </a:rPr>
              <a:t>ngual-éadan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atá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leanúnach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gur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féidir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brath</a:t>
            </a:r>
            <a:r>
              <a:rPr lang="en-US" sz="2500" dirty="0" smtClean="0">
                <a:solidFill>
                  <a:srgbClr val="000000"/>
                </a:solidFill>
              </a:rPr>
              <a:t> air, a </a:t>
            </a:r>
            <a:r>
              <a:rPr lang="en-US" sz="2500" dirty="0" err="1" smtClean="0">
                <a:solidFill>
                  <a:srgbClr val="000000"/>
                </a:solidFill>
              </a:rPr>
              <a:t>bhfuil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polasaí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láidir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tum-oideachais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aige</a:t>
            </a:r>
            <a:r>
              <a:rPr lang="en-US" sz="2500" dirty="0">
                <a:solidFill>
                  <a:srgbClr val="000000"/>
                </a:solidFill>
              </a:rPr>
              <a:t> </a:t>
            </a:r>
            <a:r>
              <a:rPr lang="en-US" sz="2054" dirty="0" smtClean="0">
                <a:solidFill>
                  <a:srgbClr val="000000"/>
                </a:solidFill>
              </a:rPr>
              <a:t>(</a:t>
            </a:r>
            <a:r>
              <a:rPr lang="en-US" sz="2054" dirty="0" err="1" smtClean="0">
                <a:solidFill>
                  <a:srgbClr val="000000"/>
                </a:solidFill>
              </a:rPr>
              <a:t>Suirbhé</a:t>
            </a:r>
            <a:r>
              <a:rPr lang="en-US" sz="2054" dirty="0" smtClean="0">
                <a:solidFill>
                  <a:srgbClr val="000000"/>
                </a:solidFill>
              </a:rPr>
              <a:t> 2012- </a:t>
            </a:r>
            <a:r>
              <a:rPr lang="en-US" sz="2054" dirty="0" err="1" smtClean="0">
                <a:solidFill>
                  <a:srgbClr val="000000"/>
                </a:solidFill>
              </a:rPr>
              <a:t>ní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raibh</a:t>
            </a:r>
            <a:r>
              <a:rPr lang="en-US" sz="2054" dirty="0" smtClean="0">
                <a:solidFill>
                  <a:srgbClr val="000000"/>
                </a:solidFill>
              </a:rPr>
              <a:t> ach </a:t>
            </a:r>
            <a:r>
              <a:rPr lang="en-US" sz="2054" dirty="0" err="1" smtClean="0">
                <a:solidFill>
                  <a:srgbClr val="000000"/>
                </a:solidFill>
              </a:rPr>
              <a:t>beagán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suime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nó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cuairteanna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ó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Fhorais/Eagrais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Ghaeilge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ag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tairiscint</a:t>
            </a:r>
            <a:r>
              <a:rPr lang="en-US" sz="2054" dirty="0" smtClean="0">
                <a:solidFill>
                  <a:srgbClr val="000000"/>
                </a:solidFill>
              </a:rPr>
              <a:t> </a:t>
            </a:r>
            <a:r>
              <a:rPr lang="en-US" sz="2054" dirty="0" err="1" smtClean="0">
                <a:solidFill>
                  <a:srgbClr val="000000"/>
                </a:solidFill>
              </a:rPr>
              <a:t>cabhrach</a:t>
            </a:r>
            <a:r>
              <a:rPr lang="en-US" sz="2054" dirty="0" smtClean="0">
                <a:solidFill>
                  <a:srgbClr val="000000"/>
                </a:solidFill>
              </a:rPr>
              <a:t>).</a:t>
            </a:r>
          </a:p>
          <a:p>
            <a:pPr algn="l">
              <a:buFont typeface="Arial"/>
              <a:buChar char="•"/>
            </a:pPr>
            <a:r>
              <a:rPr lang="en-US" sz="2500" dirty="0" err="1" smtClean="0">
                <a:solidFill>
                  <a:srgbClr val="000000"/>
                </a:solidFill>
              </a:rPr>
              <a:t>Éascaitheoirí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Oilte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sa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tumoideachas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iad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gairmiúil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iad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íoctha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agus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fáil</a:t>
            </a:r>
            <a:r>
              <a:rPr lang="en-US" sz="2500" dirty="0" smtClean="0">
                <a:solidFill>
                  <a:srgbClr val="000000"/>
                </a:solidFill>
              </a:rPr>
              <a:t> go </a:t>
            </a:r>
            <a:r>
              <a:rPr lang="en-US" sz="2500" dirty="0" err="1" smtClean="0">
                <a:solidFill>
                  <a:srgbClr val="000000"/>
                </a:solidFill>
              </a:rPr>
              <a:t>háitiúil</a:t>
            </a:r>
            <a:r>
              <a:rPr lang="en-US" sz="2500" dirty="0">
                <a:solidFill>
                  <a:srgbClr val="000000"/>
                </a:solidFill>
              </a:rPr>
              <a:t>.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38862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solidFill>
                  <a:srgbClr val="000000"/>
                </a:solidFill>
              </a:rPr>
              <a:t>Céard</a:t>
            </a:r>
            <a:r>
              <a:rPr lang="en-US" sz="2500" dirty="0" smtClean="0">
                <a:solidFill>
                  <a:srgbClr val="000000"/>
                </a:solidFill>
              </a:rPr>
              <a:t> is </a:t>
            </a:r>
            <a:r>
              <a:rPr lang="en-US" sz="2500" dirty="0" err="1" smtClean="0">
                <a:solidFill>
                  <a:srgbClr val="000000"/>
                </a:solidFill>
              </a:rPr>
              <a:t>féidir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linn</a:t>
            </a:r>
            <a:r>
              <a:rPr lang="en-US" sz="2500" dirty="0" smtClean="0">
                <a:solidFill>
                  <a:srgbClr val="000000"/>
                </a:solidFill>
              </a:rPr>
              <a:t> a </a:t>
            </a:r>
            <a:r>
              <a:rPr lang="en-US" sz="2500" dirty="0" err="1" smtClean="0">
                <a:solidFill>
                  <a:srgbClr val="000000"/>
                </a:solidFill>
              </a:rPr>
              <a:t>dhéanamh</a:t>
            </a:r>
            <a:r>
              <a:rPr lang="en-US" sz="2500" dirty="0" smtClean="0">
                <a:solidFill>
                  <a:srgbClr val="000000"/>
                </a:solidFill>
              </a:rPr>
              <a:t>? (</a:t>
            </a:r>
            <a:r>
              <a:rPr lang="en-US" sz="2500" dirty="0" err="1" smtClean="0">
                <a:solidFill>
                  <a:srgbClr val="000000"/>
                </a:solidFill>
              </a:rPr>
              <a:t>céard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atá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siúl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cheana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féin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againn</a:t>
            </a:r>
            <a:r>
              <a:rPr lang="en-US" sz="2500" dirty="0" smtClean="0">
                <a:solidFill>
                  <a:srgbClr val="000000"/>
                </a:solidFill>
              </a:rPr>
              <a:t> – </a:t>
            </a:r>
            <a:r>
              <a:rPr lang="en-US" sz="2500" dirty="0" err="1" smtClean="0">
                <a:solidFill>
                  <a:srgbClr val="000000"/>
                </a:solidFill>
              </a:rPr>
              <a:t>roinnímis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é</a:t>
            </a:r>
            <a:r>
              <a:rPr lang="en-US" sz="2500" dirty="0" smtClean="0">
                <a:solidFill>
                  <a:srgbClr val="000000"/>
                </a:solidFill>
              </a:rPr>
              <a:t>!)</a:t>
            </a:r>
          </a:p>
          <a:p>
            <a:endParaRPr lang="en-US" sz="2500" dirty="0">
              <a:solidFill>
                <a:srgbClr val="000000"/>
              </a:solidFill>
            </a:endParaRPr>
          </a:p>
          <a:p>
            <a:endParaRPr lang="en-US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620000" cy="5029200"/>
          </a:xfrm>
        </p:spPr>
        <p:txBody>
          <a:bodyPr>
            <a:normAutofit/>
          </a:bodyPr>
          <a:lstStyle/>
          <a:p>
            <a:r>
              <a:rPr lang="en-US" sz="3800" b="1" dirty="0" err="1" smtClean="0">
                <a:solidFill>
                  <a:srgbClr val="000000"/>
                </a:solidFill>
              </a:rPr>
              <a:t>Imeachtaí</a:t>
            </a:r>
            <a:r>
              <a:rPr lang="en-US" sz="3800" b="1" dirty="0" smtClean="0">
                <a:solidFill>
                  <a:srgbClr val="000000"/>
                </a:solidFill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</a:rPr>
              <a:t>Idirscoile</a:t>
            </a:r>
            <a:endParaRPr lang="en-US" sz="3800" b="1" dirty="0" smtClean="0">
              <a:solidFill>
                <a:srgbClr val="000000"/>
              </a:solidFill>
            </a:endParaRPr>
          </a:p>
          <a:p>
            <a:r>
              <a:rPr lang="en-US" sz="2500" b="1" dirty="0" err="1" smtClean="0">
                <a:solidFill>
                  <a:srgbClr val="000000"/>
                </a:solidFill>
              </a:rPr>
              <a:t>Déan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machnamh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ar</a:t>
            </a:r>
            <a:r>
              <a:rPr lang="en-US" sz="2500" b="1" dirty="0" smtClean="0">
                <a:solidFill>
                  <a:srgbClr val="000000"/>
                </a:solidFill>
              </a:rPr>
              <a:t> </a:t>
            </a:r>
            <a:r>
              <a:rPr lang="en-US" sz="2500" b="1" dirty="0" err="1" smtClean="0">
                <a:solidFill>
                  <a:srgbClr val="000000"/>
                </a:solidFill>
              </a:rPr>
              <a:t>dtús</a:t>
            </a:r>
            <a:r>
              <a:rPr lang="en-US" sz="2500" b="1" dirty="0" smtClean="0">
                <a:solidFill>
                  <a:srgbClr val="000000"/>
                </a:solidFill>
              </a:rPr>
              <a:t>!</a:t>
            </a:r>
          </a:p>
          <a:p>
            <a:pPr algn="l"/>
            <a:r>
              <a:rPr lang="en-US" sz="2500" dirty="0" smtClean="0">
                <a:solidFill>
                  <a:srgbClr val="000000"/>
                </a:solidFill>
              </a:rPr>
              <a:t>Ach </a:t>
            </a:r>
            <a:r>
              <a:rPr lang="en-US" sz="2500" dirty="0" err="1" smtClean="0">
                <a:solidFill>
                  <a:srgbClr val="000000"/>
                </a:solidFill>
              </a:rPr>
              <a:t>oiread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lena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bhfuil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ráite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thuas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tá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acmhainní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gann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agus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ní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mór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bheith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cúramach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faoi</a:t>
            </a:r>
            <a:r>
              <a:rPr lang="en-US" sz="2500" dirty="0" smtClean="0">
                <a:solidFill>
                  <a:srgbClr val="000000"/>
                </a:solidFill>
              </a:rPr>
              <a:t> am a </a:t>
            </a:r>
            <a:r>
              <a:rPr lang="en-US" sz="2500" dirty="0" err="1" smtClean="0">
                <a:solidFill>
                  <a:srgbClr val="000000"/>
                </a:solidFill>
              </a:rPr>
              <a:t>chaitheamh</a:t>
            </a:r>
            <a:r>
              <a:rPr lang="en-US" sz="2500" dirty="0" smtClean="0">
                <a:solidFill>
                  <a:srgbClr val="000000"/>
                </a:solidFill>
              </a:rPr>
              <a:t> go </a:t>
            </a:r>
            <a:r>
              <a:rPr lang="en-US" sz="2500" dirty="0" err="1" smtClean="0">
                <a:solidFill>
                  <a:srgbClr val="000000"/>
                </a:solidFill>
              </a:rPr>
              <a:t>fiúntach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airgead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bhusanna</a:t>
            </a:r>
            <a:r>
              <a:rPr lang="en-US" sz="2500" dirty="0" smtClean="0">
                <a:solidFill>
                  <a:srgbClr val="000000"/>
                </a:solidFill>
              </a:rPr>
              <a:t>, etc </a:t>
            </a:r>
          </a:p>
          <a:p>
            <a:r>
              <a:rPr lang="en-US" sz="2500" dirty="0" smtClean="0">
                <a:solidFill>
                  <a:srgbClr val="000000"/>
                </a:solidFill>
              </a:rPr>
              <a:t>ach</a:t>
            </a:r>
          </a:p>
          <a:p>
            <a:pPr algn="l">
              <a:buFont typeface="Arial"/>
              <a:buChar char="•"/>
            </a:pPr>
            <a:r>
              <a:rPr lang="en-US" sz="2500" dirty="0" err="1" smtClean="0">
                <a:solidFill>
                  <a:srgbClr val="000000"/>
                </a:solidFill>
              </a:rPr>
              <a:t>Feiceann/cloiseann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páistí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nach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iad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féin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amháin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atá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labhairt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Gaeilge</a:t>
            </a:r>
            <a:endParaRPr lang="en-US" sz="25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500" dirty="0" err="1" smtClean="0">
                <a:solidFill>
                  <a:srgbClr val="000000"/>
                </a:solidFill>
              </a:rPr>
              <a:t>Fiontair</a:t>
            </a:r>
            <a:r>
              <a:rPr lang="en-US" sz="2500" dirty="0" smtClean="0">
                <a:solidFill>
                  <a:srgbClr val="000000"/>
                </a:solidFill>
              </a:rPr>
              <a:t> an-</a:t>
            </a:r>
            <a:r>
              <a:rPr lang="en-US" sz="2500" dirty="0" err="1" smtClean="0">
                <a:solidFill>
                  <a:srgbClr val="000000"/>
                </a:solidFill>
              </a:rPr>
              <a:t>spéisiúla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ann</a:t>
            </a:r>
            <a:r>
              <a:rPr lang="en-US" sz="2500" dirty="0" smtClean="0">
                <a:solidFill>
                  <a:srgbClr val="000000"/>
                </a:solidFill>
              </a:rPr>
              <a:t>: </a:t>
            </a:r>
            <a:r>
              <a:rPr lang="en-US" sz="2500" dirty="0" err="1" smtClean="0">
                <a:solidFill>
                  <a:srgbClr val="000000"/>
                </a:solidFill>
              </a:rPr>
              <a:t>Comórtas</a:t>
            </a:r>
            <a:r>
              <a:rPr lang="en-US" sz="2500" dirty="0" smtClean="0">
                <a:solidFill>
                  <a:srgbClr val="000000"/>
                </a:solidFill>
              </a:rPr>
              <a:t> an </a:t>
            </a:r>
            <a:r>
              <a:rPr lang="en-US" sz="2500" dirty="0" err="1" smtClean="0">
                <a:solidFill>
                  <a:srgbClr val="000000"/>
                </a:solidFill>
              </a:rPr>
              <a:t>Bhrait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Bhuí</a:t>
            </a:r>
            <a:r>
              <a:rPr lang="en-US" sz="2500" dirty="0" smtClean="0">
                <a:solidFill>
                  <a:srgbClr val="000000"/>
                </a:solidFill>
              </a:rPr>
              <a:t>, etc</a:t>
            </a:r>
          </a:p>
          <a:p>
            <a:pPr algn="l">
              <a:buFont typeface="Arial"/>
              <a:buChar char="•"/>
            </a:pPr>
            <a:r>
              <a:rPr lang="en-US" sz="2500" dirty="0" err="1" smtClean="0">
                <a:solidFill>
                  <a:srgbClr val="000000"/>
                </a:solidFill>
              </a:rPr>
              <a:t>Laethanta</a:t>
            </a:r>
            <a:r>
              <a:rPr lang="en-US" sz="2500" dirty="0" smtClean="0">
                <a:solidFill>
                  <a:srgbClr val="000000"/>
                </a:solidFill>
              </a:rPr>
              <a:t> do </a:t>
            </a:r>
            <a:r>
              <a:rPr lang="en-US" sz="2500" dirty="0" err="1" smtClean="0">
                <a:solidFill>
                  <a:srgbClr val="000000"/>
                </a:solidFill>
              </a:rPr>
              <a:t>Chomórtais/Shainspéiseanna</a:t>
            </a:r>
            <a:r>
              <a:rPr lang="en-US" sz="2500" dirty="0" smtClean="0">
                <a:solidFill>
                  <a:srgbClr val="000000"/>
                </a:solidFill>
              </a:rPr>
              <a:t>: </a:t>
            </a:r>
            <a:r>
              <a:rPr lang="en-US" sz="2500" dirty="0" err="1" smtClean="0">
                <a:solidFill>
                  <a:srgbClr val="000000"/>
                </a:solidFill>
              </a:rPr>
              <a:t>Iománaithe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Peileadóirí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ag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teacht</a:t>
            </a:r>
            <a:r>
              <a:rPr lang="en-US" sz="2500" dirty="0" smtClean="0">
                <a:solidFill>
                  <a:srgbClr val="000000"/>
                </a:solidFill>
              </a:rPr>
              <a:t> le </a:t>
            </a:r>
            <a:r>
              <a:rPr lang="en-US" sz="2500" dirty="0" err="1" smtClean="0">
                <a:solidFill>
                  <a:srgbClr val="000000"/>
                </a:solidFill>
              </a:rPr>
              <a:t>chéile</a:t>
            </a:r>
            <a:r>
              <a:rPr lang="en-US" sz="2500" dirty="0" smtClean="0">
                <a:solidFill>
                  <a:srgbClr val="000000"/>
                </a:solidFill>
              </a:rPr>
              <a:t>, etc</a:t>
            </a:r>
          </a:p>
          <a:p>
            <a:endParaRPr lang="en-US" sz="2500" dirty="0" smtClean="0">
              <a:solidFill>
                <a:srgbClr val="000000"/>
              </a:solidFill>
            </a:endParaRPr>
          </a:p>
          <a:p>
            <a:endParaRPr lang="en-US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7244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Geataí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Draíochta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Scoile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Gaeilge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thaobh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amháin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agus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Béarla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ar</a:t>
            </a:r>
            <a:r>
              <a:rPr lang="en-US" dirty="0" smtClean="0">
                <a:solidFill>
                  <a:srgbClr val="000000"/>
                </a:solidFill>
              </a:rPr>
              <a:t> an </a:t>
            </a:r>
            <a:r>
              <a:rPr lang="en-US" dirty="0" err="1" smtClean="0">
                <a:solidFill>
                  <a:srgbClr val="000000"/>
                </a:solidFill>
              </a:rPr>
              <a:t>taobh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eile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DownloadedFile-1.jpeg"/>
          <p:cNvPicPr>
            <a:picLocks noChangeAspect="1"/>
          </p:cNvPicPr>
          <p:nvPr/>
        </p:nvPicPr>
        <p:blipFill>
          <a:blip r:embed="rId2"/>
          <a:srcRect t="41822"/>
          <a:stretch>
            <a:fillRect/>
          </a:stretch>
        </p:blipFill>
        <p:spPr>
          <a:xfrm>
            <a:off x="2028727" y="2438400"/>
            <a:ext cx="4905473" cy="2137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38862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Saghasanna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Pobail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Pobal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Scoile/Scoilphobal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Pobal</a:t>
            </a:r>
            <a:r>
              <a:rPr lang="en-US" dirty="0" smtClean="0">
                <a:solidFill>
                  <a:srgbClr val="000000"/>
                </a:solidFill>
              </a:rPr>
              <a:t> an </a:t>
            </a:r>
            <a:r>
              <a:rPr lang="en-US" dirty="0" err="1" smtClean="0">
                <a:solidFill>
                  <a:srgbClr val="000000"/>
                </a:solidFill>
              </a:rPr>
              <a:t>Cheantair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An </a:t>
            </a:r>
            <a:r>
              <a:rPr lang="en-US" dirty="0" err="1" smtClean="0">
                <a:solidFill>
                  <a:srgbClr val="000000"/>
                </a:solidFill>
              </a:rPr>
              <a:t>Mórphobal</a:t>
            </a:r>
            <a:r>
              <a:rPr lang="en-US" dirty="0" err="1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Pobal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tíre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Pobail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Scoileanna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eile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Pobal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Gaeilge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705600" cy="51054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solidFill>
                  <a:srgbClr val="000000"/>
                </a:solidFill>
              </a:rPr>
              <a:t>Múinteoirí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smtClean="0">
                <a:solidFill>
                  <a:srgbClr val="000000"/>
                </a:solidFill>
              </a:rPr>
              <a:t>An </a:t>
            </a:r>
            <a:r>
              <a:rPr lang="en-US" sz="2500" dirty="0" err="1" smtClean="0">
                <a:solidFill>
                  <a:srgbClr val="000000"/>
                </a:solidFill>
              </a:rPr>
              <a:t>Fhoireann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Chúnta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Tuismitheoirí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sz="2500" dirty="0" err="1" smtClean="0">
                <a:solidFill>
                  <a:srgbClr val="000000"/>
                </a:solidFill>
              </a:rPr>
              <a:t>Scoláirí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Baill</a:t>
            </a:r>
            <a:r>
              <a:rPr lang="en-US" sz="2500" dirty="0" smtClean="0">
                <a:solidFill>
                  <a:srgbClr val="000000"/>
                </a:solidFill>
              </a:rPr>
              <a:t> an </a:t>
            </a:r>
            <a:r>
              <a:rPr lang="en-US" sz="2500" dirty="0" err="1">
                <a:solidFill>
                  <a:srgbClr val="000000"/>
                </a:solidFill>
              </a:rPr>
              <a:t>B</a:t>
            </a:r>
            <a:r>
              <a:rPr lang="en-US" sz="2500" dirty="0" err="1" smtClean="0">
                <a:solidFill>
                  <a:srgbClr val="000000"/>
                </a:solidFill>
              </a:rPr>
              <a:t>hoird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>
                <a:solidFill>
                  <a:srgbClr val="000000"/>
                </a:solidFill>
              </a:rPr>
              <a:t>B</a:t>
            </a:r>
            <a:r>
              <a:rPr lang="en-US" sz="2500" dirty="0" err="1" smtClean="0">
                <a:solidFill>
                  <a:srgbClr val="000000"/>
                </a:solidFill>
              </a:rPr>
              <a:t>hainistíochta/Gobharnóirí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Teaghlaigh</a:t>
            </a:r>
            <a:r>
              <a:rPr lang="en-US" sz="2500" dirty="0" smtClean="0">
                <a:solidFill>
                  <a:srgbClr val="000000"/>
                </a:solidFill>
              </a:rPr>
              <a:t> le </a:t>
            </a:r>
            <a:r>
              <a:rPr lang="en-US" sz="2500" dirty="0" err="1" smtClean="0">
                <a:solidFill>
                  <a:srgbClr val="000000"/>
                </a:solidFill>
              </a:rPr>
              <a:t>Gaeilge</a:t>
            </a:r>
            <a:r>
              <a:rPr lang="en-US" sz="2500" dirty="0" smtClean="0">
                <a:solidFill>
                  <a:srgbClr val="000000"/>
                </a:solidFill>
              </a:rPr>
              <a:t>; </a:t>
            </a:r>
            <a:r>
              <a:rPr lang="en-US" sz="2500" dirty="0" err="1" smtClean="0">
                <a:solidFill>
                  <a:srgbClr val="000000"/>
                </a:solidFill>
              </a:rPr>
              <a:t>Cainteoirí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Gaeilge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Iarscoláirí/iarthuistí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Gach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duine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eile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Daoine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ar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bheagán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nó</a:t>
            </a:r>
            <a:r>
              <a:rPr lang="en-US" sz="2500" dirty="0" smtClean="0">
                <a:solidFill>
                  <a:srgbClr val="000000"/>
                </a:solidFill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</a:rPr>
              <a:t>fíorbheagán</a:t>
            </a:r>
            <a:r>
              <a:rPr lang="en-US" sz="2500" dirty="0" smtClean="0">
                <a:solidFill>
                  <a:srgbClr val="000000"/>
                </a:solidFill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</a:rPr>
              <a:t>Gaeilge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Fostaithe</a:t>
            </a:r>
            <a:r>
              <a:rPr lang="en-US" sz="2500" dirty="0" smtClean="0">
                <a:solidFill>
                  <a:srgbClr val="000000"/>
                </a:solidFill>
              </a:rPr>
              <a:t> an </a:t>
            </a:r>
            <a:r>
              <a:rPr lang="en-US" sz="2500" dirty="0" err="1" smtClean="0">
                <a:solidFill>
                  <a:srgbClr val="000000"/>
                </a:solidFill>
              </a:rPr>
              <a:t>Stáit</a:t>
            </a:r>
            <a:endParaRPr lang="en-US" sz="2500" dirty="0" smtClean="0">
              <a:solidFill>
                <a:srgbClr val="000000"/>
              </a:solidFill>
            </a:endParaRPr>
          </a:p>
          <a:p>
            <a:r>
              <a:rPr lang="en-US" sz="2500" dirty="0" err="1" smtClean="0">
                <a:solidFill>
                  <a:srgbClr val="000000"/>
                </a:solidFill>
              </a:rPr>
              <a:t>Gaeltacht/Galltacht</a:t>
            </a:r>
            <a:endParaRPr lang="en-US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3886200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000000"/>
                </a:solidFill>
              </a:rPr>
              <a:t>Amanta</a:t>
            </a:r>
            <a:r>
              <a:rPr lang="en-US" sz="2400" dirty="0" smtClean="0">
                <a:solidFill>
                  <a:srgbClr val="000000"/>
                </a:solidFill>
              </a:rPr>
              <a:t> go </a:t>
            </a:r>
            <a:r>
              <a:rPr lang="en-US" sz="2400" dirty="0" err="1" smtClean="0">
                <a:solidFill>
                  <a:srgbClr val="000000"/>
                </a:solidFill>
              </a:rPr>
              <a:t>mbíonn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idirghníomhú</a:t>
            </a:r>
            <a:r>
              <a:rPr lang="en-US" sz="2400" dirty="0" smtClean="0">
                <a:solidFill>
                  <a:srgbClr val="000000"/>
                </a:solidFill>
              </a:rPr>
              <a:t> leis an </a:t>
            </a:r>
            <a:r>
              <a:rPr lang="en-US" sz="2400" dirty="0" err="1" smtClean="0">
                <a:solidFill>
                  <a:srgbClr val="000000"/>
                </a:solidFill>
              </a:rPr>
              <a:t>bPobal</a:t>
            </a:r>
            <a:endParaRPr lang="en-US" sz="2400" dirty="0" smtClean="0">
              <a:solidFill>
                <a:srgbClr val="000000"/>
              </a:solidFill>
            </a:endParaRPr>
          </a:p>
          <a:p>
            <a:endParaRPr lang="en-US" sz="24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Le </a:t>
            </a:r>
            <a:r>
              <a:rPr lang="en-US" sz="2400" dirty="0" err="1" smtClean="0">
                <a:solidFill>
                  <a:srgbClr val="000000"/>
                </a:solidFill>
              </a:rPr>
              <a:t>linn</a:t>
            </a:r>
            <a:r>
              <a:rPr lang="en-US" sz="2400" dirty="0" smtClean="0">
                <a:solidFill>
                  <a:srgbClr val="000000"/>
                </a:solidFill>
              </a:rPr>
              <a:t> Am </a:t>
            </a:r>
            <a:r>
              <a:rPr lang="en-US" sz="2400" dirty="0" err="1" smtClean="0">
                <a:solidFill>
                  <a:srgbClr val="000000"/>
                </a:solidFill>
              </a:rPr>
              <a:t>Scoile</a:t>
            </a:r>
            <a:endParaRPr lang="en-US" sz="24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400" dirty="0" err="1" smtClean="0">
                <a:solidFill>
                  <a:srgbClr val="000000"/>
                </a:solidFill>
              </a:rPr>
              <a:t>Iar</a:t>
            </a:r>
            <a:r>
              <a:rPr lang="en-US" sz="2400" dirty="0" smtClean="0">
                <a:solidFill>
                  <a:srgbClr val="000000"/>
                </a:solidFill>
              </a:rPr>
              <a:t>-am </a:t>
            </a:r>
            <a:r>
              <a:rPr lang="en-US" sz="2400" dirty="0" err="1" smtClean="0">
                <a:solidFill>
                  <a:srgbClr val="000000"/>
                </a:solidFill>
              </a:rPr>
              <a:t>scoile</a:t>
            </a:r>
            <a:r>
              <a:rPr lang="en-US" sz="2400" dirty="0" smtClean="0">
                <a:solidFill>
                  <a:srgbClr val="000000"/>
                </a:solidFill>
              </a:rPr>
              <a:t> – </a:t>
            </a:r>
            <a:r>
              <a:rPr lang="en-US" sz="2400" dirty="0" err="1" smtClean="0">
                <a:solidFill>
                  <a:srgbClr val="000000"/>
                </a:solidFill>
              </a:rPr>
              <a:t>Tráthnónta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Oícheanta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Deireadh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Seachtaine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Laethanta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Saoire</a:t>
            </a:r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r>
              <a:rPr lang="en-US" sz="2400" dirty="0" err="1">
                <a:solidFill>
                  <a:srgbClr val="000000"/>
                </a:solidFill>
              </a:rPr>
              <a:t>N</a:t>
            </a:r>
            <a:r>
              <a:rPr lang="en-US" sz="2400" dirty="0" err="1" smtClean="0">
                <a:solidFill>
                  <a:srgbClr val="000000"/>
                </a:solidFill>
              </a:rPr>
              <a:t>íl</a:t>
            </a:r>
            <a:r>
              <a:rPr lang="en-US" sz="2400" dirty="0" smtClean="0">
                <a:solidFill>
                  <a:srgbClr val="000000"/>
                </a:solidFill>
              </a:rPr>
              <a:t> am </a:t>
            </a:r>
            <a:r>
              <a:rPr lang="en-US" sz="2400" dirty="0" err="1" smtClean="0">
                <a:solidFill>
                  <a:srgbClr val="000000"/>
                </a:solidFill>
              </a:rPr>
              <a:t>ar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bith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ann</a:t>
            </a:r>
            <a:r>
              <a:rPr lang="en-US" sz="2400" dirty="0" smtClean="0">
                <a:solidFill>
                  <a:srgbClr val="000000"/>
                </a:solidFill>
              </a:rPr>
              <a:t> go </a:t>
            </a:r>
            <a:r>
              <a:rPr lang="en-US" sz="2400" dirty="0" err="1" smtClean="0">
                <a:solidFill>
                  <a:srgbClr val="000000"/>
                </a:solidFill>
              </a:rPr>
              <a:t>mbíonn</a:t>
            </a:r>
            <a:r>
              <a:rPr lang="en-US" sz="2400" dirty="0" smtClean="0">
                <a:solidFill>
                  <a:srgbClr val="000000"/>
                </a:solidFill>
              </a:rPr>
              <a:t> an </a:t>
            </a:r>
            <a:r>
              <a:rPr lang="en-US" sz="2400" dirty="0" err="1" smtClean="0">
                <a:solidFill>
                  <a:srgbClr val="000000"/>
                </a:solidFill>
              </a:rPr>
              <a:t>Scoil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scoite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amach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ón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bPobal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086600" cy="5029200"/>
          </a:xfrm>
        </p:spPr>
        <p:txBody>
          <a:bodyPr>
            <a:normAutofit fontScale="92500"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Comhthéacs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Reatha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Gaeilge</a:t>
            </a:r>
            <a:endParaRPr lang="en-US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595" dirty="0" err="1" smtClean="0">
                <a:solidFill>
                  <a:srgbClr val="000000"/>
                </a:solidFill>
              </a:rPr>
              <a:t>Straitéis</a:t>
            </a:r>
            <a:r>
              <a:rPr lang="en-US" sz="2595" dirty="0" smtClean="0">
                <a:solidFill>
                  <a:srgbClr val="000000"/>
                </a:solidFill>
              </a:rPr>
              <a:t> 20 </a:t>
            </a:r>
            <a:r>
              <a:rPr lang="en-US" sz="2595" dirty="0" err="1" smtClean="0">
                <a:solidFill>
                  <a:srgbClr val="000000"/>
                </a:solidFill>
              </a:rPr>
              <a:t>Bliain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ó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dheas</a:t>
            </a:r>
            <a:r>
              <a:rPr lang="en-US" sz="2595" dirty="0" smtClean="0">
                <a:solidFill>
                  <a:srgbClr val="000000"/>
                </a:solidFill>
              </a:rPr>
              <a:t>: 2010 </a:t>
            </a:r>
            <a:r>
              <a:rPr lang="en-US" sz="2595" dirty="0" err="1" smtClean="0">
                <a:solidFill>
                  <a:srgbClr val="000000"/>
                </a:solidFill>
              </a:rPr>
              <a:t>ar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aghaidh</a:t>
            </a:r>
            <a:endParaRPr lang="en-US" sz="2595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595" dirty="0" err="1" smtClean="0">
                <a:solidFill>
                  <a:srgbClr val="000000"/>
                </a:solidFill>
              </a:rPr>
              <a:t>Critéir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Pleanála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Teanga</a:t>
            </a:r>
            <a:r>
              <a:rPr lang="en-US" sz="2595" dirty="0" smtClean="0">
                <a:solidFill>
                  <a:srgbClr val="000000"/>
                </a:solidFill>
              </a:rPr>
              <a:t> (9/2013) &amp; An </a:t>
            </a:r>
            <a:r>
              <a:rPr lang="en-US" sz="2595" dirty="0" err="1" smtClean="0">
                <a:solidFill>
                  <a:srgbClr val="000000"/>
                </a:solidFill>
              </a:rPr>
              <a:t>tAcht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Oideachais</a:t>
            </a:r>
            <a:r>
              <a:rPr lang="en-US" sz="2595" dirty="0" smtClean="0">
                <a:solidFill>
                  <a:srgbClr val="000000"/>
                </a:solidFill>
              </a:rPr>
              <a:t> (1998) – </a:t>
            </a:r>
            <a:r>
              <a:rPr lang="en-US" sz="2595" b="1" dirty="0" err="1" smtClean="0">
                <a:solidFill>
                  <a:srgbClr val="000000"/>
                </a:solidFill>
              </a:rPr>
              <a:t>Dualgas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ar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na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Scoileanna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i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dtaobh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na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Gaeilge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sa</a:t>
            </a:r>
            <a:r>
              <a:rPr lang="en-US" sz="2595" b="1" dirty="0" smtClean="0">
                <a:solidFill>
                  <a:srgbClr val="000000"/>
                </a:solidFill>
              </a:rPr>
              <a:t> </a:t>
            </a:r>
            <a:r>
              <a:rPr lang="en-US" sz="2595" b="1" dirty="0" err="1" smtClean="0">
                <a:solidFill>
                  <a:srgbClr val="000000"/>
                </a:solidFill>
              </a:rPr>
              <a:t>Phobal</a:t>
            </a:r>
            <a:endParaRPr lang="en-US" sz="2595" b="1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595" dirty="0" err="1" smtClean="0">
                <a:solidFill>
                  <a:srgbClr val="000000"/>
                </a:solidFill>
              </a:rPr>
              <a:t>Acht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Gaeilge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ó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thuaidh</a:t>
            </a:r>
            <a:r>
              <a:rPr lang="en-US" sz="2595" dirty="0" smtClean="0">
                <a:solidFill>
                  <a:srgbClr val="000000"/>
                </a:solidFill>
              </a:rPr>
              <a:t> (le </a:t>
            </a:r>
            <a:r>
              <a:rPr lang="en-US" sz="2595" dirty="0" err="1" smtClean="0">
                <a:solidFill>
                  <a:srgbClr val="000000"/>
                </a:solidFill>
              </a:rPr>
              <a:t>tarlúint</a:t>
            </a:r>
            <a:r>
              <a:rPr lang="en-US" sz="2595" dirty="0" smtClean="0">
                <a:solidFill>
                  <a:srgbClr val="000000"/>
                </a:solidFill>
              </a:rPr>
              <a:t>)</a:t>
            </a:r>
          </a:p>
          <a:p>
            <a:pPr algn="l">
              <a:buFont typeface="Arial"/>
              <a:buChar char="•"/>
            </a:pPr>
            <a:r>
              <a:rPr lang="en-US" sz="2595" dirty="0" err="1" smtClean="0">
                <a:solidFill>
                  <a:srgbClr val="000000"/>
                </a:solidFill>
              </a:rPr>
              <a:t>Cumas</a:t>
            </a:r>
            <a:r>
              <a:rPr lang="en-US" sz="2595" dirty="0" smtClean="0">
                <a:solidFill>
                  <a:srgbClr val="000000"/>
                </a:solidFill>
              </a:rPr>
              <a:t> an </a:t>
            </a:r>
            <a:r>
              <a:rPr lang="en-US" sz="2595" dirty="0" err="1" smtClean="0">
                <a:solidFill>
                  <a:srgbClr val="000000"/>
                </a:solidFill>
              </a:rPr>
              <a:t>Phobail</a:t>
            </a:r>
            <a:r>
              <a:rPr lang="en-US" sz="2595" dirty="0" smtClean="0">
                <a:solidFill>
                  <a:srgbClr val="000000"/>
                </a:solidFill>
              </a:rPr>
              <a:t>/an </a:t>
            </a:r>
            <a:r>
              <a:rPr lang="en-US" sz="2595" dirty="0" err="1" smtClean="0">
                <a:solidFill>
                  <a:srgbClr val="000000"/>
                </a:solidFill>
              </a:rPr>
              <a:t>Mhórphobail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sa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Ghaeilge</a:t>
            </a:r>
            <a:r>
              <a:rPr lang="en-US" sz="2595" dirty="0" smtClean="0">
                <a:solidFill>
                  <a:srgbClr val="000000"/>
                </a:solidFill>
              </a:rPr>
              <a:t>  </a:t>
            </a:r>
            <a:r>
              <a:rPr lang="en-US" sz="2595" dirty="0" err="1" smtClean="0">
                <a:solidFill>
                  <a:srgbClr val="000000"/>
                </a:solidFill>
              </a:rPr>
              <a:t>agus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Úsáid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teanga</a:t>
            </a:r>
            <a:r>
              <a:rPr lang="en-US" sz="2595" dirty="0">
                <a:solidFill>
                  <a:srgbClr val="000000"/>
                </a:solidFill>
              </a:rPr>
              <a:t> </a:t>
            </a:r>
            <a:r>
              <a:rPr lang="en-US" sz="2595" dirty="0" smtClean="0">
                <a:solidFill>
                  <a:srgbClr val="000000"/>
                </a:solidFill>
              </a:rPr>
              <a:t>(</a:t>
            </a:r>
            <a:r>
              <a:rPr lang="en-US" sz="2595" dirty="0" err="1" smtClean="0">
                <a:solidFill>
                  <a:srgbClr val="000000"/>
                </a:solidFill>
              </a:rPr>
              <a:t>Idir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mhéid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agus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cháilíocht</a:t>
            </a:r>
            <a:r>
              <a:rPr lang="en-US" sz="2595" dirty="0" smtClean="0">
                <a:solidFill>
                  <a:srgbClr val="000000"/>
                </a:solidFill>
              </a:rPr>
              <a:t>) </a:t>
            </a:r>
            <a:r>
              <a:rPr lang="en-US" sz="2595" dirty="0" err="1" smtClean="0">
                <a:solidFill>
                  <a:srgbClr val="000000"/>
                </a:solidFill>
              </a:rPr>
              <a:t>agus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treóchtaí</a:t>
            </a:r>
            <a:r>
              <a:rPr lang="en-US" sz="2595" dirty="0" smtClean="0">
                <a:solidFill>
                  <a:srgbClr val="000000"/>
                </a:solidFill>
              </a:rPr>
              <a:t> an </a:t>
            </a:r>
            <a:r>
              <a:rPr lang="en-US" sz="2595" dirty="0" err="1" smtClean="0">
                <a:solidFill>
                  <a:srgbClr val="000000"/>
                </a:solidFill>
              </a:rPr>
              <a:t>Chumais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agus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hÚsáide</a:t>
            </a:r>
            <a:r>
              <a:rPr lang="en-US" sz="2595" dirty="0" smtClean="0">
                <a:solidFill>
                  <a:srgbClr val="000000"/>
                </a:solidFill>
              </a:rPr>
              <a:t> (</a:t>
            </a:r>
            <a:r>
              <a:rPr lang="en-US" sz="2595" dirty="0" err="1" smtClean="0">
                <a:solidFill>
                  <a:srgbClr val="000000"/>
                </a:solidFill>
              </a:rPr>
              <a:t>féach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Taighde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atá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déanta</a:t>
            </a:r>
            <a:r>
              <a:rPr lang="en-US" sz="2595" dirty="0" smtClean="0">
                <a:solidFill>
                  <a:srgbClr val="000000"/>
                </a:solidFill>
              </a:rPr>
              <a:t>)</a:t>
            </a:r>
          </a:p>
          <a:p>
            <a:pPr algn="l">
              <a:buFont typeface="Arial"/>
              <a:buChar char="•"/>
            </a:pPr>
            <a:r>
              <a:rPr lang="en-US" sz="2595" dirty="0" err="1" smtClean="0">
                <a:solidFill>
                  <a:srgbClr val="000000"/>
                </a:solidFill>
              </a:rPr>
              <a:t>Gréasán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nEagras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agus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bhForas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atá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ag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saothrú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na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Gaeilge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sa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Phobal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idir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Dheonach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agus</a:t>
            </a:r>
            <a:r>
              <a:rPr lang="en-US" sz="2595" dirty="0" smtClean="0">
                <a:solidFill>
                  <a:srgbClr val="000000"/>
                </a:solidFill>
              </a:rPr>
              <a:t> </a:t>
            </a:r>
            <a:r>
              <a:rPr lang="en-US" sz="2595" dirty="0" err="1" smtClean="0">
                <a:solidFill>
                  <a:srgbClr val="000000"/>
                </a:solidFill>
              </a:rPr>
              <a:t>Stáit</a:t>
            </a:r>
            <a:endParaRPr lang="en-US" sz="2595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endParaRPr lang="en-US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5257800"/>
          </a:xfrm>
        </p:spPr>
        <p:txBody>
          <a:bodyPr>
            <a:normAutofit fontScale="92500"/>
          </a:bodyPr>
          <a:lstStyle/>
          <a:p>
            <a:r>
              <a:rPr lang="en-GB" sz="2811" dirty="0" err="1" smtClean="0">
                <a:solidFill>
                  <a:srgbClr val="000000"/>
                </a:solidFill>
              </a:rPr>
              <a:t>Cén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fáth</a:t>
            </a:r>
            <a:r>
              <a:rPr lang="en-GB" sz="2811" dirty="0" smtClean="0">
                <a:solidFill>
                  <a:srgbClr val="000000"/>
                </a:solidFill>
              </a:rPr>
              <a:t> go </a:t>
            </a:r>
            <a:r>
              <a:rPr lang="en-GB" sz="2811" dirty="0" err="1" smtClean="0">
                <a:solidFill>
                  <a:srgbClr val="000000"/>
                </a:solidFill>
              </a:rPr>
              <a:t>mbaineann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sé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linn</a:t>
            </a:r>
            <a:r>
              <a:rPr lang="en-GB" sz="2811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GB" sz="2811" dirty="0" smtClean="0">
                <a:solidFill>
                  <a:srgbClr val="000000"/>
                </a:solidFill>
              </a:rPr>
              <a:t> </a:t>
            </a:r>
          </a:p>
          <a:p>
            <a:pPr algn="l">
              <a:buFont typeface="Arial"/>
              <a:buChar char="•"/>
            </a:pPr>
            <a:r>
              <a:rPr lang="en-GB" sz="2811" dirty="0" smtClean="0">
                <a:solidFill>
                  <a:srgbClr val="000000"/>
                </a:solidFill>
              </a:rPr>
              <a:t>Is </a:t>
            </a:r>
            <a:r>
              <a:rPr lang="en-GB" sz="2811" dirty="0" err="1" smtClean="0">
                <a:solidFill>
                  <a:srgbClr val="000000"/>
                </a:solidFill>
              </a:rPr>
              <a:t>Gaeil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sinn</a:t>
            </a:r>
            <a:r>
              <a:rPr lang="en-GB" sz="2811" dirty="0">
                <a:solidFill>
                  <a:srgbClr val="000000"/>
                </a:solidFill>
              </a:rPr>
              <a:t>,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agus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tá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>
                <a:solidFill>
                  <a:srgbClr val="000000"/>
                </a:solidFill>
              </a:rPr>
              <a:t>an </a:t>
            </a:r>
            <a:r>
              <a:rPr lang="en-GB" sz="2811" dirty="0" err="1">
                <a:solidFill>
                  <a:srgbClr val="000000"/>
                </a:solidFill>
              </a:rPr>
              <a:t>Ghaeilge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lárnach</a:t>
            </a:r>
            <a:r>
              <a:rPr lang="en-GB" sz="2811" dirty="0" smtClean="0">
                <a:solidFill>
                  <a:srgbClr val="000000"/>
                </a:solidFill>
              </a:rPr>
              <a:t> do </a:t>
            </a:r>
            <a:r>
              <a:rPr lang="en-GB" sz="2811" dirty="0" err="1" smtClean="0">
                <a:solidFill>
                  <a:srgbClr val="000000"/>
                </a:solidFill>
              </a:rPr>
              <a:t>gach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rud</a:t>
            </a:r>
            <a:r>
              <a:rPr lang="en-GB" sz="2811" dirty="0" smtClean="0">
                <a:solidFill>
                  <a:srgbClr val="000000"/>
                </a:solidFill>
              </a:rPr>
              <a:t> a </a:t>
            </a:r>
            <a:r>
              <a:rPr lang="en-GB" sz="2811" dirty="0" err="1" smtClean="0">
                <a:solidFill>
                  <a:srgbClr val="000000"/>
                </a:solidFill>
              </a:rPr>
              <a:t>dhéanaimid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</a:p>
          <a:p>
            <a:pPr algn="l">
              <a:buFont typeface="Arial"/>
              <a:buChar char="•"/>
            </a:pPr>
            <a:r>
              <a:rPr lang="en-GB" sz="2811" dirty="0" smtClean="0">
                <a:solidFill>
                  <a:srgbClr val="000000"/>
                </a:solidFill>
              </a:rPr>
              <a:t>Is </a:t>
            </a:r>
            <a:r>
              <a:rPr lang="en-GB" sz="2811" dirty="0" err="1" smtClean="0">
                <a:solidFill>
                  <a:srgbClr val="000000"/>
                </a:solidFill>
              </a:rPr>
              <a:t>gá</a:t>
            </a:r>
            <a:r>
              <a:rPr lang="en-GB" sz="2811" dirty="0" smtClean="0">
                <a:solidFill>
                  <a:srgbClr val="000000"/>
                </a:solidFill>
              </a:rPr>
              <a:t> don </a:t>
            </a:r>
            <a:r>
              <a:rPr lang="en-GB" sz="2811" dirty="0" err="1" smtClean="0">
                <a:solidFill>
                  <a:srgbClr val="000000"/>
                </a:solidFill>
              </a:rPr>
              <a:t>Ghaeilge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bheith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á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labhairt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lasmuigh</a:t>
            </a:r>
            <a:r>
              <a:rPr lang="en-GB" sz="2811" dirty="0" smtClean="0">
                <a:solidFill>
                  <a:srgbClr val="000000"/>
                </a:solidFill>
              </a:rPr>
              <a:t> den </a:t>
            </a:r>
            <a:r>
              <a:rPr lang="en-GB" sz="2811" dirty="0" err="1" smtClean="0">
                <a:solidFill>
                  <a:srgbClr val="000000"/>
                </a:solidFill>
              </a:rPr>
              <a:t>Seomra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Ranga</a:t>
            </a:r>
            <a:r>
              <a:rPr lang="en-GB" sz="2811" dirty="0" smtClean="0">
                <a:solidFill>
                  <a:srgbClr val="000000"/>
                </a:solidFill>
              </a:rPr>
              <a:t>, den </a:t>
            </a:r>
            <a:r>
              <a:rPr lang="en-GB" sz="2811" dirty="0" err="1" smtClean="0">
                <a:solidFill>
                  <a:srgbClr val="000000"/>
                </a:solidFill>
              </a:rPr>
              <a:t>scoil</a:t>
            </a:r>
            <a:r>
              <a:rPr lang="en-GB" sz="2811" dirty="0" smtClean="0">
                <a:solidFill>
                  <a:srgbClr val="000000"/>
                </a:solidFill>
              </a:rPr>
              <a:t> (</a:t>
            </a:r>
            <a:r>
              <a:rPr lang="en-GB" sz="2811" dirty="0" err="1" smtClean="0">
                <a:solidFill>
                  <a:srgbClr val="000000"/>
                </a:solidFill>
              </a:rPr>
              <a:t>cé</a:t>
            </a:r>
            <a:r>
              <a:rPr lang="en-GB" sz="2811" dirty="0" smtClean="0">
                <a:solidFill>
                  <a:srgbClr val="000000"/>
                </a:solidFill>
              </a:rPr>
              <a:t> go </a:t>
            </a:r>
            <a:r>
              <a:rPr lang="en-GB" sz="2811" dirty="0" err="1" smtClean="0">
                <a:solidFill>
                  <a:srgbClr val="000000"/>
                </a:solidFill>
              </a:rPr>
              <a:t>dtuigimid</a:t>
            </a:r>
            <a:r>
              <a:rPr lang="en-GB" sz="2811" dirty="0" smtClean="0">
                <a:solidFill>
                  <a:srgbClr val="000000"/>
                </a:solidFill>
              </a:rPr>
              <a:t> go </a:t>
            </a:r>
            <a:r>
              <a:rPr lang="en-GB" sz="2811" dirty="0" err="1">
                <a:solidFill>
                  <a:srgbClr val="000000"/>
                </a:solidFill>
              </a:rPr>
              <a:t>bhfuil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cúinsí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faoi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leith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soch-theangeolaíochta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ag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baint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smtClean="0">
                <a:solidFill>
                  <a:srgbClr val="000000"/>
                </a:solidFill>
              </a:rPr>
              <a:t>le </a:t>
            </a:r>
            <a:r>
              <a:rPr lang="en-GB" sz="2811" dirty="0" err="1" smtClean="0">
                <a:solidFill>
                  <a:srgbClr val="000000"/>
                </a:solidFill>
              </a:rPr>
              <a:t>Gaeilge</a:t>
            </a:r>
            <a:r>
              <a:rPr lang="en-GB" sz="2811" dirty="0" smtClean="0">
                <a:solidFill>
                  <a:srgbClr val="000000"/>
                </a:solidFill>
              </a:rPr>
              <a:t>) </a:t>
            </a:r>
          </a:p>
          <a:p>
            <a:pPr algn="l">
              <a:buFont typeface="Arial"/>
              <a:buChar char="•"/>
            </a:pPr>
            <a:r>
              <a:rPr lang="en-GB" sz="2811" dirty="0" err="1" smtClean="0">
                <a:solidFill>
                  <a:srgbClr val="000000"/>
                </a:solidFill>
              </a:rPr>
              <a:t>Mairimid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i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bpobail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Ghaeilge</a:t>
            </a:r>
            <a:r>
              <a:rPr lang="en-GB" sz="2811" dirty="0">
                <a:solidFill>
                  <a:srgbClr val="000000"/>
                </a:solidFill>
              </a:rPr>
              <a:t> den </a:t>
            </a:r>
            <a:r>
              <a:rPr lang="en-GB" sz="2811" dirty="0" err="1">
                <a:solidFill>
                  <a:srgbClr val="000000"/>
                </a:solidFill>
              </a:rPr>
              <a:t>uile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shaghas</a:t>
            </a:r>
            <a:r>
              <a:rPr lang="en-GB" sz="2811" dirty="0">
                <a:solidFill>
                  <a:srgbClr val="000000"/>
                </a:solidFill>
              </a:rPr>
              <a:t>,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fiú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amanta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cúpla</a:t>
            </a:r>
            <a:r>
              <a:rPr lang="en-GB" sz="2811" dirty="0">
                <a:solidFill>
                  <a:srgbClr val="000000"/>
                </a:solidFill>
              </a:rPr>
              <a:t> </a:t>
            </a:r>
            <a:r>
              <a:rPr lang="en-GB" sz="2811" dirty="0" err="1">
                <a:solidFill>
                  <a:srgbClr val="000000"/>
                </a:solidFill>
              </a:rPr>
              <a:t>saghas</a:t>
            </a:r>
            <a:r>
              <a:rPr lang="en-GB" sz="2811" dirty="0">
                <a:solidFill>
                  <a:srgbClr val="000000"/>
                </a:solidFill>
              </a:rPr>
              <a:t> in </a:t>
            </a:r>
            <a:r>
              <a:rPr lang="en-GB" sz="2811" dirty="0" err="1" smtClean="0">
                <a:solidFill>
                  <a:srgbClr val="000000"/>
                </a:solidFill>
              </a:rPr>
              <a:t>éineacht</a:t>
            </a:r>
            <a:endParaRPr lang="en-GB" sz="2811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GB" sz="2811" dirty="0" err="1" smtClean="0">
                <a:solidFill>
                  <a:srgbClr val="000000"/>
                </a:solidFill>
              </a:rPr>
              <a:t>Ní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hamháin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nach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gcuireann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béim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ar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thábhacht</a:t>
            </a:r>
            <a:r>
              <a:rPr lang="en-GB" sz="2811" dirty="0" smtClean="0">
                <a:solidFill>
                  <a:srgbClr val="000000"/>
                </a:solidFill>
              </a:rPr>
              <a:t> an </a:t>
            </a:r>
            <a:r>
              <a:rPr lang="en-GB" sz="2811" dirty="0" err="1" smtClean="0">
                <a:solidFill>
                  <a:srgbClr val="000000"/>
                </a:solidFill>
              </a:rPr>
              <a:t>phobail</a:t>
            </a:r>
            <a:r>
              <a:rPr lang="en-GB" sz="2811" dirty="0" smtClean="0">
                <a:solidFill>
                  <a:srgbClr val="000000"/>
                </a:solidFill>
              </a:rPr>
              <a:t> as do ‘</a:t>
            </a:r>
            <a:r>
              <a:rPr lang="en-GB" sz="2811" dirty="0" err="1" smtClean="0">
                <a:solidFill>
                  <a:srgbClr val="000000"/>
                </a:solidFill>
              </a:rPr>
              <a:t>Shár-Oideachas</a:t>
            </a:r>
            <a:r>
              <a:rPr lang="en-GB" sz="2811" dirty="0" smtClean="0">
                <a:solidFill>
                  <a:srgbClr val="000000"/>
                </a:solidFill>
              </a:rPr>
              <a:t>’, is </a:t>
            </a:r>
            <a:r>
              <a:rPr lang="en-GB" sz="2811" dirty="0" err="1" smtClean="0">
                <a:solidFill>
                  <a:srgbClr val="000000"/>
                </a:solidFill>
              </a:rPr>
              <a:t>féidir</a:t>
            </a:r>
            <a:r>
              <a:rPr lang="en-GB" sz="2811" dirty="0" smtClean="0">
                <a:solidFill>
                  <a:srgbClr val="000000"/>
                </a:solidFill>
              </a:rPr>
              <a:t> go </a:t>
            </a:r>
            <a:r>
              <a:rPr lang="en-GB" sz="2811" dirty="0" err="1" smtClean="0">
                <a:solidFill>
                  <a:srgbClr val="000000"/>
                </a:solidFill>
              </a:rPr>
              <a:t>bhfuil</a:t>
            </a:r>
            <a:r>
              <a:rPr lang="en-GB" sz="2811" dirty="0" smtClean="0">
                <a:solidFill>
                  <a:srgbClr val="000000"/>
                </a:solidFill>
              </a:rPr>
              <a:t> an </a:t>
            </a:r>
            <a:r>
              <a:rPr lang="en-GB" sz="2811" dirty="0" err="1" smtClean="0">
                <a:solidFill>
                  <a:srgbClr val="000000"/>
                </a:solidFill>
              </a:rPr>
              <a:t>bhéim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bunúsach</a:t>
            </a:r>
            <a:r>
              <a:rPr lang="en-GB" sz="2811" dirty="0" smtClean="0">
                <a:solidFill>
                  <a:srgbClr val="000000"/>
                </a:solidFill>
              </a:rPr>
              <a:t> do </a:t>
            </a:r>
            <a:r>
              <a:rPr lang="en-GB" sz="2811" dirty="0" err="1" smtClean="0">
                <a:solidFill>
                  <a:srgbClr val="000000"/>
                </a:solidFill>
              </a:rPr>
              <a:t>bhaint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amach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na</a:t>
            </a:r>
            <a:r>
              <a:rPr lang="en-GB" sz="2811" dirty="0" smtClean="0">
                <a:solidFill>
                  <a:srgbClr val="000000"/>
                </a:solidFill>
              </a:rPr>
              <a:t> </a:t>
            </a:r>
            <a:r>
              <a:rPr lang="en-GB" sz="2811" dirty="0" err="1" smtClean="0">
                <a:solidFill>
                  <a:srgbClr val="000000"/>
                </a:solidFill>
              </a:rPr>
              <a:t>haidhme</a:t>
            </a:r>
            <a:r>
              <a:rPr lang="en-GB" sz="2811" dirty="0" smtClean="0">
                <a:solidFill>
                  <a:srgbClr val="000000"/>
                </a:solidFill>
              </a:rPr>
              <a:t> sin.  </a:t>
            </a:r>
            <a:endParaRPr lang="en-US" sz="281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543800" cy="5410200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>
                <a:solidFill>
                  <a:srgbClr val="000000"/>
                </a:solidFill>
              </a:rPr>
              <a:t>Cén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tairbhe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atá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ann</a:t>
            </a:r>
            <a:r>
              <a:rPr lang="en-GB" dirty="0" smtClean="0">
                <a:solidFill>
                  <a:srgbClr val="000000"/>
                </a:solidFill>
              </a:rPr>
              <a:t> don </a:t>
            </a:r>
            <a:r>
              <a:rPr lang="en-GB" dirty="0" err="1" smtClean="0">
                <a:solidFill>
                  <a:srgbClr val="000000"/>
                </a:solidFill>
              </a:rPr>
              <a:t>scoil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agus</a:t>
            </a:r>
            <a:r>
              <a:rPr lang="en-GB" dirty="0" smtClean="0">
                <a:solidFill>
                  <a:srgbClr val="000000"/>
                </a:solidFill>
              </a:rPr>
              <a:t> an </a:t>
            </a:r>
            <a:r>
              <a:rPr lang="en-GB" dirty="0" err="1" smtClean="0">
                <a:solidFill>
                  <a:srgbClr val="000000"/>
                </a:solidFill>
              </a:rPr>
              <a:t>scoil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ag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díriú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ar</a:t>
            </a:r>
            <a:r>
              <a:rPr lang="en-GB" dirty="0" smtClean="0">
                <a:solidFill>
                  <a:srgbClr val="000000"/>
                </a:solidFill>
              </a:rPr>
              <a:t> ‘</a:t>
            </a:r>
            <a:r>
              <a:rPr lang="en-GB" dirty="0" err="1" smtClean="0">
                <a:solidFill>
                  <a:srgbClr val="000000"/>
                </a:solidFill>
              </a:rPr>
              <a:t>Sár-oideachas</a:t>
            </a:r>
            <a:r>
              <a:rPr lang="en-GB" dirty="0" smtClean="0">
                <a:solidFill>
                  <a:srgbClr val="000000"/>
                </a:solidFill>
              </a:rPr>
              <a:t>’? </a:t>
            </a:r>
            <a:r>
              <a:rPr lang="en-US" dirty="0" smtClean="0">
                <a:solidFill>
                  <a:srgbClr val="000000"/>
                </a:solidFill>
              </a:rPr>
              <a:t>mar </a:t>
            </a:r>
            <a:r>
              <a:rPr lang="en-US" dirty="0" err="1" smtClean="0">
                <a:solidFill>
                  <a:srgbClr val="000000"/>
                </a:solidFill>
              </a:rPr>
              <a:t>shampla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maidir</a:t>
            </a:r>
            <a:r>
              <a:rPr lang="en-US" dirty="0" smtClean="0">
                <a:solidFill>
                  <a:srgbClr val="000000"/>
                </a:solidFill>
              </a:rPr>
              <a:t> le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Sár-Oideachas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agus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Gaeilge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Labhartha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algn="l"/>
            <a:endParaRPr lang="en-US" sz="1400" dirty="0" smtClean="0">
              <a:solidFill>
                <a:srgbClr val="000000"/>
              </a:solidFill>
            </a:endParaRPr>
          </a:p>
          <a:p>
            <a:pPr algn="l"/>
            <a:r>
              <a:rPr lang="en-US" sz="2600" dirty="0" err="1" smtClean="0">
                <a:solidFill>
                  <a:srgbClr val="000000"/>
                </a:solidFill>
              </a:rPr>
              <a:t>Tá</a:t>
            </a:r>
            <a:r>
              <a:rPr lang="en-US" sz="2600" dirty="0" smtClean="0">
                <a:solidFill>
                  <a:srgbClr val="000000"/>
                </a:solidFill>
              </a:rPr>
              <a:t> go </a:t>
            </a:r>
            <a:r>
              <a:rPr lang="en-US" sz="2600" dirty="0" err="1" smtClean="0">
                <a:solidFill>
                  <a:srgbClr val="000000"/>
                </a:solidFill>
              </a:rPr>
              <a:t>leor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i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gceist</a:t>
            </a:r>
            <a:r>
              <a:rPr lang="en-US" sz="2600" dirty="0" smtClean="0">
                <a:solidFill>
                  <a:srgbClr val="000000"/>
                </a:solidFill>
              </a:rPr>
              <a:t> le ‘</a:t>
            </a:r>
            <a:r>
              <a:rPr lang="en-US" sz="2600" dirty="0" err="1" smtClean="0">
                <a:solidFill>
                  <a:srgbClr val="000000"/>
                </a:solidFill>
              </a:rPr>
              <a:t>Sár-Oideachas</a:t>
            </a:r>
            <a:r>
              <a:rPr lang="en-US" sz="2600" dirty="0" smtClean="0">
                <a:solidFill>
                  <a:srgbClr val="000000"/>
                </a:solidFill>
              </a:rPr>
              <a:t>’ ach </a:t>
            </a:r>
            <a:r>
              <a:rPr lang="en-US" sz="2600" dirty="0" err="1" smtClean="0">
                <a:solidFill>
                  <a:srgbClr val="000000"/>
                </a:solidFill>
              </a:rPr>
              <a:t>má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fhéachaimid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ar</a:t>
            </a:r>
            <a:r>
              <a:rPr lang="en-US" sz="2600" dirty="0" smtClean="0">
                <a:solidFill>
                  <a:srgbClr val="000000"/>
                </a:solidFill>
              </a:rPr>
              <a:t> ‘</a:t>
            </a:r>
            <a:r>
              <a:rPr lang="en-US" sz="2600" dirty="0" err="1" smtClean="0">
                <a:solidFill>
                  <a:srgbClr val="000000"/>
                </a:solidFill>
              </a:rPr>
              <a:t>Gaeilge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Labhartha</a:t>
            </a:r>
            <a:r>
              <a:rPr lang="en-US" sz="2600" dirty="0" smtClean="0">
                <a:solidFill>
                  <a:srgbClr val="000000"/>
                </a:solidFill>
              </a:rPr>
              <a:t>’, mar </a:t>
            </a:r>
            <a:r>
              <a:rPr lang="en-US" sz="2600" dirty="0" err="1" smtClean="0">
                <a:solidFill>
                  <a:srgbClr val="000000"/>
                </a:solidFill>
              </a:rPr>
              <a:t>ghné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amháin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céard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é</a:t>
            </a:r>
            <a:r>
              <a:rPr lang="en-US" sz="2600" dirty="0" smtClean="0">
                <a:solidFill>
                  <a:srgbClr val="000000"/>
                </a:solidFill>
              </a:rPr>
              <a:t>? </a:t>
            </a: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Cumas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sármhaith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aige</a:t>
            </a:r>
            <a:r>
              <a:rPr lang="en-US" sz="2600" dirty="0" err="1">
                <a:solidFill>
                  <a:srgbClr val="000000"/>
                </a:solidFill>
              </a:rPr>
              <a:t>/</a:t>
            </a:r>
            <a:r>
              <a:rPr lang="en-US" sz="2600" dirty="0" err="1" smtClean="0">
                <a:solidFill>
                  <a:srgbClr val="000000"/>
                </a:solidFill>
              </a:rPr>
              <a:t>aici</a:t>
            </a:r>
            <a:r>
              <a:rPr lang="en-US" sz="2600" dirty="0" smtClean="0">
                <a:solidFill>
                  <a:srgbClr val="000000"/>
                </a:solidFill>
              </a:rPr>
              <a:t>…….</a:t>
            </a:r>
          </a:p>
          <a:p>
            <a:pPr algn="l">
              <a:buFont typeface="Arial"/>
              <a:buChar char="•"/>
            </a:pPr>
            <a:r>
              <a:rPr lang="en-US" sz="2600" dirty="0" err="1">
                <a:solidFill>
                  <a:srgbClr val="000000"/>
                </a:solidFill>
              </a:rPr>
              <a:t>I</a:t>
            </a:r>
            <a:r>
              <a:rPr lang="en-US" sz="2600" dirty="0" err="1" smtClean="0">
                <a:solidFill>
                  <a:srgbClr val="000000"/>
                </a:solidFill>
              </a:rPr>
              <a:t>ntuigthe</a:t>
            </a:r>
            <a:r>
              <a:rPr lang="en-US" sz="2600" dirty="0" smtClean="0">
                <a:solidFill>
                  <a:srgbClr val="000000"/>
                </a:solidFill>
              </a:rPr>
              <a:t> go </a:t>
            </a:r>
            <a:r>
              <a:rPr lang="en-US" sz="2600" dirty="0" err="1" smtClean="0">
                <a:solidFill>
                  <a:srgbClr val="000000"/>
                </a:solidFill>
              </a:rPr>
              <a:t>soiléir</a:t>
            </a:r>
            <a:r>
              <a:rPr lang="en-US" sz="2600" dirty="0" smtClean="0">
                <a:solidFill>
                  <a:srgbClr val="000000"/>
                </a:solidFill>
              </a:rPr>
              <a:t> do </a:t>
            </a:r>
            <a:r>
              <a:rPr lang="en-US" sz="2600" dirty="0" err="1" smtClean="0">
                <a:solidFill>
                  <a:srgbClr val="000000"/>
                </a:solidFill>
              </a:rPr>
              <a:t>chainteoir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Gaeilge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bith</a:t>
            </a:r>
            <a:r>
              <a:rPr lang="en-US" sz="2600" dirty="0" smtClean="0">
                <a:solidFill>
                  <a:srgbClr val="000000"/>
                </a:solidFill>
              </a:rPr>
              <a:t> mar </a:t>
            </a:r>
            <a:r>
              <a:rPr lang="en-US" sz="2600" dirty="0" err="1" smtClean="0">
                <a:solidFill>
                  <a:srgbClr val="000000"/>
                </a:solidFill>
              </a:rPr>
              <a:t>chainteoir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líofa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eile</a:t>
            </a:r>
            <a:r>
              <a:rPr lang="en-US" sz="2600" dirty="0" smtClean="0">
                <a:solidFill>
                  <a:srgbClr val="000000"/>
                </a:solidFill>
              </a:rPr>
              <a:t>…. </a:t>
            </a:r>
          </a:p>
          <a:p>
            <a:pPr algn="l"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</a:rPr>
              <a:t>I </a:t>
            </a:r>
            <a:r>
              <a:rPr lang="en-US" sz="2600" dirty="0" err="1" smtClean="0">
                <a:solidFill>
                  <a:srgbClr val="000000"/>
                </a:solidFill>
              </a:rPr>
              <a:t>dtaithí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chainteoirí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líofa</a:t>
            </a:r>
            <a:r>
              <a:rPr lang="en-US" sz="2600" dirty="0" smtClean="0">
                <a:solidFill>
                  <a:srgbClr val="000000"/>
                </a:solidFill>
              </a:rPr>
              <a:t> den </a:t>
            </a:r>
            <a:r>
              <a:rPr lang="en-US" sz="2600" dirty="0" err="1" smtClean="0">
                <a:solidFill>
                  <a:srgbClr val="000000"/>
                </a:solidFill>
              </a:rPr>
              <a:t>uile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shaghas</a:t>
            </a:r>
            <a:r>
              <a:rPr lang="en-US" sz="2600" dirty="0" smtClean="0">
                <a:solidFill>
                  <a:srgbClr val="000000"/>
                </a:solidFill>
              </a:rPr>
              <a:t>….</a:t>
            </a:r>
          </a:p>
          <a:p>
            <a:pPr algn="l">
              <a:buFont typeface="Arial"/>
              <a:buChar char="•"/>
            </a:pPr>
            <a:r>
              <a:rPr lang="en-US" sz="2600" dirty="0" err="1">
                <a:solidFill>
                  <a:srgbClr val="000000"/>
                </a:solidFill>
              </a:rPr>
              <a:t>G</a:t>
            </a:r>
            <a:r>
              <a:rPr lang="en-US" sz="2600" dirty="0" err="1" smtClean="0">
                <a:solidFill>
                  <a:srgbClr val="000000"/>
                </a:solidFill>
              </a:rPr>
              <a:t>ramadach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cruinneas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foghraíocht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réimse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foclóra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dul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na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Gaeilge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</a:rPr>
              <a:t>blas</a:t>
            </a:r>
            <a:r>
              <a:rPr lang="en-US" sz="2600" dirty="0" smtClean="0">
                <a:solidFill>
                  <a:srgbClr val="000000"/>
                </a:solidFill>
              </a:rPr>
              <a:t>, etc </a:t>
            </a:r>
            <a:r>
              <a:rPr lang="en-US" sz="2600" dirty="0" err="1" smtClean="0">
                <a:solidFill>
                  <a:srgbClr val="000000"/>
                </a:solidFill>
              </a:rPr>
              <a:t>aige/aici</a:t>
            </a:r>
            <a:r>
              <a:rPr lang="en-US" sz="2600" dirty="0" smtClean="0">
                <a:solidFill>
                  <a:srgbClr val="000000"/>
                </a:solidFill>
              </a:rPr>
              <a:t>….</a:t>
            </a: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Lántuisceanach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ar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na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Meáin</a:t>
            </a:r>
            <a:endParaRPr lang="en-US" sz="2600" dirty="0" smtClean="0">
              <a:solidFill>
                <a:srgbClr val="000000"/>
              </a:solidFill>
            </a:endParaRPr>
          </a:p>
          <a:p>
            <a:pPr algn="l">
              <a:buFont typeface="Arial"/>
              <a:buChar char="•"/>
            </a:pPr>
            <a:r>
              <a:rPr lang="en-US" sz="2600" dirty="0" err="1" smtClean="0">
                <a:solidFill>
                  <a:srgbClr val="000000"/>
                </a:solidFill>
              </a:rPr>
              <a:t>Úsáid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</a:rPr>
              <a:t>rialta</a:t>
            </a:r>
            <a:r>
              <a:rPr lang="en-US" sz="2600" dirty="0" smtClean="0">
                <a:solidFill>
                  <a:srgbClr val="000000"/>
                </a:solidFill>
              </a:rPr>
              <a:t>…..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2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Scoil</a:t>
            </a:r>
            <a:r>
              <a:rPr lang="en-US" dirty="0" smtClean="0"/>
              <a:t> </a:t>
            </a:r>
            <a:r>
              <a:rPr lang="en-US" dirty="0" err="1" smtClean="0"/>
              <a:t>agus</a:t>
            </a:r>
            <a:r>
              <a:rPr lang="en-US" dirty="0" smtClean="0"/>
              <a:t> an </a:t>
            </a:r>
            <a:r>
              <a:rPr lang="en-US" dirty="0" err="1" smtClean="0"/>
              <a:t>Pobal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3886200"/>
          </a:xfrm>
        </p:spPr>
        <p:txBody>
          <a:bodyPr>
            <a:noAutofit/>
          </a:bodyPr>
          <a:lstStyle/>
          <a:p>
            <a:r>
              <a:rPr lang="en-US" sz="2900" dirty="0" smtClean="0">
                <a:solidFill>
                  <a:srgbClr val="000000"/>
                </a:solidFill>
              </a:rPr>
              <a:t>An </a:t>
            </a:r>
            <a:r>
              <a:rPr lang="en-US" sz="2900" dirty="0" err="1" smtClean="0">
                <a:solidFill>
                  <a:srgbClr val="000000"/>
                </a:solidFill>
              </a:rPr>
              <a:t>féidir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Cumas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i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nGaeilge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Labhartha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agus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Úsáid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dá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réir</a:t>
            </a:r>
            <a:r>
              <a:rPr lang="en-US" sz="2900" dirty="0" smtClean="0">
                <a:solidFill>
                  <a:srgbClr val="000000"/>
                </a:solidFill>
              </a:rPr>
              <a:t> a </a:t>
            </a:r>
            <a:r>
              <a:rPr lang="en-US" sz="2900" dirty="0" err="1" smtClean="0">
                <a:solidFill>
                  <a:srgbClr val="000000"/>
                </a:solidFill>
              </a:rPr>
              <a:t>bhaint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amach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gan</a:t>
            </a:r>
            <a:r>
              <a:rPr lang="en-US" sz="2900" dirty="0" smtClean="0">
                <a:solidFill>
                  <a:srgbClr val="000000"/>
                </a:solidFill>
              </a:rPr>
              <a:t> an </a:t>
            </a:r>
            <a:r>
              <a:rPr lang="en-US" sz="2900" dirty="0" err="1" smtClean="0">
                <a:solidFill>
                  <a:srgbClr val="000000"/>
                </a:solidFill>
              </a:rPr>
              <a:t>diminsean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pobail</a:t>
            </a:r>
            <a:r>
              <a:rPr lang="en-US" sz="2900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sz="2900" dirty="0" err="1" smtClean="0">
                <a:solidFill>
                  <a:srgbClr val="000000"/>
                </a:solidFill>
              </a:rPr>
              <a:t>Ní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dócha</a:t>
            </a:r>
            <a:r>
              <a:rPr lang="en-US" sz="2900" dirty="0" smtClean="0">
                <a:solidFill>
                  <a:srgbClr val="000000"/>
                </a:solidFill>
              </a:rPr>
              <a:t>.</a:t>
            </a:r>
          </a:p>
          <a:p>
            <a:endParaRPr lang="en-US" sz="2900" dirty="0" smtClean="0">
              <a:solidFill>
                <a:srgbClr val="000000"/>
              </a:solidFill>
            </a:endParaRPr>
          </a:p>
          <a:p>
            <a:r>
              <a:rPr lang="en-US" sz="2900" dirty="0" err="1">
                <a:solidFill>
                  <a:srgbClr val="000000"/>
                </a:solidFill>
              </a:rPr>
              <a:t>C</a:t>
            </a:r>
            <a:r>
              <a:rPr lang="en-US" sz="2900" dirty="0" err="1" smtClean="0">
                <a:solidFill>
                  <a:srgbClr val="000000"/>
                </a:solidFill>
              </a:rPr>
              <a:t>én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fáth</a:t>
            </a:r>
            <a:r>
              <a:rPr lang="en-US" sz="2900" dirty="0" smtClean="0">
                <a:solidFill>
                  <a:srgbClr val="000000"/>
                </a:solidFill>
              </a:rPr>
              <a:t>, mar sin, </a:t>
            </a:r>
            <a:r>
              <a:rPr lang="en-US" sz="2900" dirty="0" err="1" smtClean="0">
                <a:solidFill>
                  <a:srgbClr val="000000"/>
                </a:solidFill>
              </a:rPr>
              <a:t>nach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mbeadh</a:t>
            </a:r>
            <a:r>
              <a:rPr lang="en-US" sz="2900" dirty="0" smtClean="0">
                <a:solidFill>
                  <a:srgbClr val="000000"/>
                </a:solidFill>
              </a:rPr>
              <a:t> an </a:t>
            </a:r>
            <a:r>
              <a:rPr lang="en-US" sz="2900" dirty="0" err="1" smtClean="0">
                <a:solidFill>
                  <a:srgbClr val="000000"/>
                </a:solidFill>
              </a:rPr>
              <a:t>bhéim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ar</a:t>
            </a:r>
            <a:r>
              <a:rPr lang="en-US" sz="2900" dirty="0" smtClean="0">
                <a:solidFill>
                  <a:srgbClr val="000000"/>
                </a:solidFill>
              </a:rPr>
              <a:t> ‘</a:t>
            </a:r>
            <a:r>
              <a:rPr lang="en-US" sz="2900" dirty="0" err="1" smtClean="0">
                <a:solidFill>
                  <a:srgbClr val="000000"/>
                </a:solidFill>
              </a:rPr>
              <a:t>pobal</a:t>
            </a:r>
            <a:r>
              <a:rPr lang="en-US" sz="2900" dirty="0" smtClean="0">
                <a:solidFill>
                  <a:srgbClr val="000000"/>
                </a:solidFill>
              </a:rPr>
              <a:t>’ </a:t>
            </a:r>
            <a:r>
              <a:rPr lang="en-US" sz="2900" dirty="0" err="1" smtClean="0">
                <a:solidFill>
                  <a:srgbClr val="000000"/>
                </a:solidFill>
              </a:rPr>
              <a:t>chomh</a:t>
            </a:r>
            <a:r>
              <a:rPr lang="en-US" sz="2900" dirty="0" smtClean="0">
                <a:solidFill>
                  <a:srgbClr val="000000"/>
                </a:solidFill>
              </a:rPr>
              <a:t> </a:t>
            </a:r>
            <a:r>
              <a:rPr lang="en-US" sz="2900" dirty="0" err="1" smtClean="0">
                <a:solidFill>
                  <a:srgbClr val="000000"/>
                </a:solidFill>
              </a:rPr>
              <a:t>héifeachtach</a:t>
            </a:r>
            <a:r>
              <a:rPr lang="en-US" sz="2900" dirty="0" smtClean="0">
                <a:solidFill>
                  <a:srgbClr val="000000"/>
                </a:solidFill>
              </a:rPr>
              <a:t> is is </a:t>
            </a:r>
            <a:r>
              <a:rPr lang="en-US" sz="2900" dirty="0" err="1" smtClean="0">
                <a:solidFill>
                  <a:srgbClr val="000000"/>
                </a:solidFill>
              </a:rPr>
              <a:t>féidir</a:t>
            </a:r>
            <a:r>
              <a:rPr lang="en-US" sz="2900" dirty="0" smtClean="0">
                <a:solidFill>
                  <a:srgbClr val="000000"/>
                </a:solidFill>
              </a:rPr>
              <a:t>?</a:t>
            </a:r>
            <a:endParaRPr lang="en-US" sz="2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12442</TotalTime>
  <Words>1032</Words>
  <Application>Microsoft Office PowerPoint</Application>
  <PresentationFormat>On-screen Show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 Scoil agus an Pobal</vt:lpstr>
      <vt:lpstr>An Scoil agus an Pobal</vt:lpstr>
      <vt:lpstr>An Scoil agus an Pobal</vt:lpstr>
      <vt:lpstr>An Scoil agus an Pobal</vt:lpstr>
      <vt:lpstr>An Scoil agus an Pobal</vt:lpstr>
      <vt:lpstr>An Scoil agus an Pobal</vt:lpstr>
      <vt:lpstr>An Scoil agus an Pobal</vt:lpstr>
      <vt:lpstr>An Scoil agus an Pobal</vt:lpstr>
      <vt:lpstr>An Scoil agus an Pobal</vt:lpstr>
      <vt:lpstr>An Scoil agus an Pobal</vt:lpstr>
      <vt:lpstr>PowerPoint Presentation</vt:lpstr>
      <vt:lpstr>An Scoil agus an Pobal</vt:lpstr>
      <vt:lpstr>An Scoil agus an Pobal</vt:lpstr>
      <vt:lpstr>An Scoil agus an Pobal</vt:lpstr>
      <vt:lpstr>An Scoil agus an Pobal</vt:lpstr>
      <vt:lpstr>An Scoil agus an Pobal</vt:lpstr>
      <vt:lpstr>An Scoil agus an Pobal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Scoil agus an Pobal</dc:title>
  <dc:creator>mait ó brádaigh</dc:creator>
  <cp:lastModifiedBy>kevin</cp:lastModifiedBy>
  <cp:revision>94</cp:revision>
  <cp:lastPrinted>2013-10-07T15:42:14Z</cp:lastPrinted>
  <dcterms:created xsi:type="dcterms:W3CDTF">2013-10-06T16:11:11Z</dcterms:created>
  <dcterms:modified xsi:type="dcterms:W3CDTF">2013-10-11T15:21:36Z</dcterms:modified>
</cp:coreProperties>
</file>