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6"/>
  </p:handout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5" r:id="rId9"/>
    <p:sldId id="260" r:id="rId10"/>
    <p:sldId id="266" r:id="rId11"/>
    <p:sldId id="261" r:id="rId12"/>
    <p:sldId id="267" r:id="rId13"/>
    <p:sldId id="268" r:id="rId14"/>
    <p:sldId id="269" r:id="rId15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6343-7AEC-4E24-8A84-1475BBAA8116}" type="datetimeFigureOut">
              <a:rPr lang="en-GB" smtClean="0"/>
              <a:t>08/10/2013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5B563-E5BC-4AC7-839B-9AC6FC730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018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EF06-F511-408E-9224-A9E433818653}" type="datetimeFigureOut">
              <a:rPr lang="en-GB" smtClean="0"/>
              <a:t>08/10/2013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799EDD7-F7D6-4F35-A89A-E1FDB54FB5D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EF06-F511-408E-9224-A9E433818653}" type="datetimeFigureOut">
              <a:rPr lang="en-GB" smtClean="0"/>
              <a:t>08/10/2013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DD7-F7D6-4F35-A89A-E1FDB54FB5D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799EDD7-F7D6-4F35-A89A-E1FDB54FB5D8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EF06-F511-408E-9224-A9E433818653}" type="datetimeFigureOut">
              <a:rPr lang="en-GB" smtClean="0"/>
              <a:t>08/10/2013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EF06-F511-408E-9224-A9E433818653}" type="datetimeFigureOut">
              <a:rPr lang="en-GB" smtClean="0"/>
              <a:t>08/10/2013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799EDD7-F7D6-4F35-A89A-E1FDB54FB5D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EF06-F511-408E-9224-A9E433818653}" type="datetimeFigureOut">
              <a:rPr lang="en-GB" smtClean="0"/>
              <a:t>08/10/2013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799EDD7-F7D6-4F35-A89A-E1FDB54FB5D8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710EF06-F511-408E-9224-A9E433818653}" type="datetimeFigureOut">
              <a:rPr lang="en-GB" smtClean="0"/>
              <a:t>08/10/2013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DD7-F7D6-4F35-A89A-E1FDB54FB5D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EF06-F511-408E-9224-A9E433818653}" type="datetimeFigureOut">
              <a:rPr lang="en-GB" smtClean="0"/>
              <a:t>08/10/2013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799EDD7-F7D6-4F35-A89A-E1FDB54FB5D8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EF06-F511-408E-9224-A9E433818653}" type="datetimeFigureOut">
              <a:rPr lang="en-GB" smtClean="0"/>
              <a:t>08/10/2013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799EDD7-F7D6-4F35-A89A-E1FDB54FB5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EF06-F511-408E-9224-A9E433818653}" type="datetimeFigureOut">
              <a:rPr lang="en-GB" smtClean="0"/>
              <a:t>08/10/2013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99EDD7-F7D6-4F35-A89A-E1FDB54FB5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799EDD7-F7D6-4F35-A89A-E1FDB54FB5D8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EF06-F511-408E-9224-A9E433818653}" type="datetimeFigureOut">
              <a:rPr lang="en-GB" smtClean="0"/>
              <a:t>08/10/2013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799EDD7-F7D6-4F35-A89A-E1FDB54FB5D8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710EF06-F511-408E-9224-A9E433818653}" type="datetimeFigureOut">
              <a:rPr lang="en-GB" smtClean="0"/>
              <a:t>08/10/2013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710EF06-F511-408E-9224-A9E433818653}" type="datetimeFigureOut">
              <a:rPr lang="en-GB" smtClean="0"/>
              <a:t>08/10/2013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799EDD7-F7D6-4F35-A89A-E1FDB54FB5D8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Dr Seán Mac Corraidh</a:t>
            </a:r>
          </a:p>
          <a:p>
            <a:r>
              <a:rPr lang="en-GB" dirty="0" err="1" smtClean="0"/>
              <a:t>Coláiste</a:t>
            </a:r>
            <a:r>
              <a:rPr lang="en-GB" dirty="0" smtClean="0"/>
              <a:t> </a:t>
            </a:r>
            <a:r>
              <a:rPr lang="en-GB" dirty="0" err="1" smtClean="0"/>
              <a:t>Ollscoile</a:t>
            </a:r>
            <a:r>
              <a:rPr lang="en-GB" dirty="0"/>
              <a:t> </a:t>
            </a:r>
            <a:r>
              <a:rPr lang="en-GB" dirty="0" err="1" smtClean="0"/>
              <a:t>Naomh</a:t>
            </a:r>
            <a:r>
              <a:rPr lang="en-GB" dirty="0" smtClean="0"/>
              <a:t> </a:t>
            </a:r>
            <a:r>
              <a:rPr lang="en-GB" dirty="0" err="1" smtClean="0"/>
              <a:t>Muire</a:t>
            </a:r>
            <a:endParaRPr lang="en-GB" dirty="0" smtClean="0"/>
          </a:p>
          <a:p>
            <a:r>
              <a:rPr lang="en-GB" dirty="0" err="1" smtClean="0"/>
              <a:t>Béal</a:t>
            </a:r>
            <a:r>
              <a:rPr lang="en-GB" dirty="0" smtClean="0"/>
              <a:t> </a:t>
            </a:r>
            <a:r>
              <a:rPr lang="en-GB" dirty="0" err="1"/>
              <a:t>F</a:t>
            </a:r>
            <a:r>
              <a:rPr lang="en-GB" dirty="0" err="1" smtClean="0"/>
              <a:t>eirste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Teanga</a:t>
            </a:r>
            <a:r>
              <a:rPr lang="en-GB" dirty="0" smtClean="0"/>
              <a:t> </a:t>
            </a:r>
            <a:r>
              <a:rPr lang="en-GB" dirty="0" err="1" smtClean="0"/>
              <a:t>shóisialta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scoile</a:t>
            </a:r>
            <a:r>
              <a:rPr lang="en-GB" dirty="0" smtClean="0"/>
              <a:t>: </a:t>
            </a:r>
            <a:r>
              <a:rPr lang="en-GB" dirty="0" err="1" smtClean="0"/>
              <a:t>agus</a:t>
            </a:r>
            <a:r>
              <a:rPr lang="en-GB" dirty="0" smtClean="0"/>
              <a:t> an </a:t>
            </a:r>
            <a:r>
              <a:rPr lang="en-GB" dirty="0" err="1" smtClean="0"/>
              <a:t>muintearas</a:t>
            </a:r>
            <a:r>
              <a:rPr lang="en-GB" dirty="0" smtClean="0"/>
              <a:t> </a:t>
            </a:r>
            <a:r>
              <a:rPr lang="en-GB" dirty="0" err="1" smtClean="0"/>
              <a:t>atá</a:t>
            </a:r>
            <a:r>
              <a:rPr lang="en-GB" dirty="0" smtClean="0"/>
              <a:t> </a:t>
            </a:r>
            <a:r>
              <a:rPr lang="en-GB" dirty="0" err="1" smtClean="0"/>
              <a:t>aici</a:t>
            </a:r>
            <a:r>
              <a:rPr lang="en-GB" dirty="0" smtClean="0"/>
              <a:t> le </a:t>
            </a:r>
            <a:r>
              <a:rPr lang="en-GB" dirty="0" err="1" smtClean="0"/>
              <a:t>ceannasaíocht</a:t>
            </a:r>
            <a:r>
              <a:rPr lang="en-GB" dirty="0" smtClean="0"/>
              <a:t> </a:t>
            </a:r>
            <a:r>
              <a:rPr lang="en-GB" dirty="0" err="1" smtClean="0"/>
              <a:t>scoile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174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</a:t>
            </a:r>
            <a:r>
              <a:rPr lang="en-GB" dirty="0" smtClean="0"/>
              <a:t>s </a:t>
            </a:r>
            <a:r>
              <a:rPr lang="en-GB" dirty="0" err="1" smtClean="0"/>
              <a:t>doiligh</a:t>
            </a:r>
            <a:r>
              <a:rPr lang="en-GB" dirty="0" smtClean="0"/>
              <a:t> a </a:t>
            </a:r>
            <a:r>
              <a:rPr lang="en-GB" dirty="0" err="1" smtClean="0"/>
              <a:t>sháith</a:t>
            </a:r>
            <a:r>
              <a:rPr lang="en-GB" dirty="0" smtClean="0"/>
              <a:t> de </a:t>
            </a:r>
            <a:r>
              <a:rPr lang="en-GB" dirty="0" err="1" smtClean="0"/>
              <a:t>chorrán</a:t>
            </a:r>
            <a:r>
              <a:rPr lang="en-GB" dirty="0" smtClean="0"/>
              <a:t> a </a:t>
            </a:r>
            <a:r>
              <a:rPr lang="en-GB" dirty="0" err="1" smtClean="0"/>
              <a:t>fháil</a:t>
            </a:r>
            <a:r>
              <a:rPr lang="en-GB" dirty="0" smtClean="0"/>
              <a:t> do </a:t>
            </a:r>
            <a:r>
              <a:rPr lang="en-GB" dirty="0" err="1" smtClean="0"/>
              <a:t>dhrochbhuanaí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err="1" smtClean="0"/>
              <a:t>Cruinneas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Gaeilge </a:t>
            </a:r>
            <a:r>
              <a:rPr lang="en-GB" dirty="0" err="1" smtClean="0"/>
              <a:t>ag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múinteoirí</a:t>
            </a:r>
            <a:r>
              <a:rPr lang="en-GB" dirty="0" smtClean="0"/>
              <a:t>/</a:t>
            </a:r>
            <a:r>
              <a:rPr lang="en-GB" dirty="0" err="1" smtClean="0"/>
              <a:t>ag</a:t>
            </a:r>
            <a:r>
              <a:rPr lang="en-GB" dirty="0" smtClean="0"/>
              <a:t> an </a:t>
            </a:r>
            <a:r>
              <a:rPr lang="en-GB" dirty="0" err="1" smtClean="0"/>
              <a:t>fhoireann</a:t>
            </a:r>
            <a:r>
              <a:rPr lang="en-GB" dirty="0" smtClean="0"/>
              <a:t> </a:t>
            </a:r>
            <a:r>
              <a:rPr lang="en-GB" dirty="0" err="1" smtClean="0"/>
              <a:t>scoile</a:t>
            </a:r>
            <a:endParaRPr lang="en-GB" dirty="0" smtClean="0"/>
          </a:p>
          <a:p>
            <a:r>
              <a:rPr lang="en-GB" dirty="0"/>
              <a:t>a</a:t>
            </a:r>
            <a:r>
              <a:rPr lang="en-GB" dirty="0" smtClean="0"/>
              <a:t>n </a:t>
            </a:r>
            <a:r>
              <a:rPr lang="en-GB" dirty="0" err="1" smtClean="0"/>
              <a:t>Ghaeilge</a:t>
            </a:r>
            <a:r>
              <a:rPr lang="en-GB" dirty="0" smtClean="0"/>
              <a:t> </a:t>
            </a:r>
            <a:r>
              <a:rPr lang="en-GB" dirty="0" err="1" smtClean="0"/>
              <a:t>roghnaithe</a:t>
            </a:r>
            <a:r>
              <a:rPr lang="en-GB" dirty="0" smtClean="0"/>
              <a:t> mar </a:t>
            </a:r>
            <a:r>
              <a:rPr lang="en-GB" dirty="0" err="1" smtClean="0"/>
              <a:t>mheán</a:t>
            </a:r>
            <a:r>
              <a:rPr lang="en-GB" dirty="0" smtClean="0"/>
              <a:t> </a:t>
            </a:r>
            <a:r>
              <a:rPr lang="en-GB" dirty="0" err="1" smtClean="0"/>
              <a:t>teagaisc</a:t>
            </a:r>
            <a:r>
              <a:rPr lang="en-GB" dirty="0" smtClean="0"/>
              <a:t>;</a:t>
            </a:r>
          </a:p>
          <a:p>
            <a:r>
              <a:rPr lang="en-GB" dirty="0" err="1"/>
              <a:t>c</a:t>
            </a:r>
            <a:r>
              <a:rPr lang="en-GB" dirty="0" err="1" smtClean="0"/>
              <a:t>omhthéacs</a:t>
            </a:r>
            <a:r>
              <a:rPr lang="en-GB" dirty="0" smtClean="0"/>
              <a:t> </a:t>
            </a:r>
            <a:r>
              <a:rPr lang="en-GB" dirty="0" err="1" smtClean="0"/>
              <a:t>gairmiúil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‘is </a:t>
            </a:r>
            <a:r>
              <a:rPr lang="en-GB" dirty="0" err="1" smtClean="0"/>
              <a:t>fearr</a:t>
            </a:r>
            <a:r>
              <a:rPr lang="en-GB" dirty="0" smtClean="0"/>
              <a:t> Gaeilge </a:t>
            </a:r>
            <a:r>
              <a:rPr lang="en-GB" dirty="0" err="1" smtClean="0"/>
              <a:t>bhriste</a:t>
            </a:r>
            <a:r>
              <a:rPr lang="en-GB" dirty="0" smtClean="0"/>
              <a:t> </a:t>
            </a:r>
            <a:r>
              <a:rPr lang="en-GB" dirty="0" err="1" smtClean="0"/>
              <a:t>ná</a:t>
            </a:r>
            <a:r>
              <a:rPr lang="en-GB" dirty="0" smtClean="0"/>
              <a:t>…..’;</a:t>
            </a:r>
          </a:p>
          <a:p>
            <a:r>
              <a:rPr lang="en-GB" dirty="0" err="1"/>
              <a:t>c</a:t>
            </a:r>
            <a:r>
              <a:rPr lang="en-GB" dirty="0" err="1" smtClean="0"/>
              <a:t>úinsí</a:t>
            </a:r>
            <a:r>
              <a:rPr lang="en-GB" dirty="0" smtClean="0"/>
              <a:t> </a:t>
            </a:r>
            <a:r>
              <a:rPr lang="en-GB" dirty="0" err="1" smtClean="0"/>
              <a:t>tromchúiseacha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ndaltaí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a </a:t>
            </a:r>
            <a:r>
              <a:rPr lang="en-GB" dirty="0" err="1" smtClean="0"/>
              <a:t>dtodhchaí</a:t>
            </a:r>
            <a:r>
              <a:rPr lang="en-GB" dirty="0" smtClean="0"/>
              <a:t>;</a:t>
            </a:r>
          </a:p>
          <a:p>
            <a:r>
              <a:rPr lang="en-GB" dirty="0" err="1"/>
              <a:t>d</a:t>
            </a:r>
            <a:r>
              <a:rPr lang="en-GB" dirty="0" err="1" smtClean="0"/>
              <a:t>íol</a:t>
            </a:r>
            <a:r>
              <a:rPr lang="en-GB" dirty="0" smtClean="0"/>
              <a:t> ‘</a:t>
            </a:r>
            <a:r>
              <a:rPr lang="en-GB" dirty="0" err="1" smtClean="0"/>
              <a:t>muc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mála</a:t>
            </a:r>
            <a:r>
              <a:rPr lang="en-GB" dirty="0" smtClean="0"/>
              <a:t>’ le </a:t>
            </a:r>
            <a:r>
              <a:rPr lang="en-GB" dirty="0" err="1" smtClean="0"/>
              <a:t>tuistí</a:t>
            </a:r>
            <a:r>
              <a:rPr lang="en-GB" dirty="0" smtClean="0"/>
              <a:t> </a:t>
            </a:r>
            <a:r>
              <a:rPr lang="en-GB" dirty="0" err="1" smtClean="0"/>
              <a:t>nach</a:t>
            </a:r>
            <a:r>
              <a:rPr lang="en-GB" dirty="0" smtClean="0"/>
              <a:t> </a:t>
            </a:r>
            <a:r>
              <a:rPr lang="en-GB" dirty="0" err="1" smtClean="0"/>
              <a:t>bhfuil</a:t>
            </a:r>
            <a:r>
              <a:rPr lang="en-GB" dirty="0" smtClean="0"/>
              <a:t> </a:t>
            </a:r>
            <a:r>
              <a:rPr lang="en-GB" dirty="0" err="1" smtClean="0"/>
              <a:t>fios</a:t>
            </a:r>
            <a:r>
              <a:rPr lang="en-GB" dirty="0" smtClean="0"/>
              <a:t> an </a:t>
            </a:r>
            <a:r>
              <a:rPr lang="en-GB" dirty="0" err="1" smtClean="0"/>
              <a:t>difir</a:t>
            </a:r>
            <a:r>
              <a:rPr lang="en-GB" dirty="0" smtClean="0"/>
              <a:t> </a:t>
            </a:r>
            <a:r>
              <a:rPr lang="en-GB" dirty="0" err="1" smtClean="0"/>
              <a:t>acu</a:t>
            </a:r>
            <a:r>
              <a:rPr lang="en-GB" dirty="0" smtClean="0"/>
              <a:t>?;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028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</a:t>
            </a:r>
            <a:r>
              <a:rPr lang="en-GB" dirty="0" smtClean="0"/>
              <a:t>s </a:t>
            </a:r>
            <a:r>
              <a:rPr lang="en-GB" dirty="0" err="1" smtClean="0"/>
              <a:t>minic</a:t>
            </a:r>
            <a:r>
              <a:rPr lang="en-GB" dirty="0" smtClean="0"/>
              <a:t> a </a:t>
            </a:r>
            <a:r>
              <a:rPr lang="en-GB" dirty="0" err="1" smtClean="0"/>
              <a:t>bhain</a:t>
            </a:r>
            <a:r>
              <a:rPr lang="en-GB" dirty="0" smtClean="0"/>
              <a:t> </a:t>
            </a:r>
            <a:r>
              <a:rPr lang="en-GB" dirty="0" err="1" smtClean="0"/>
              <a:t>seangán</a:t>
            </a:r>
            <a:r>
              <a:rPr lang="en-GB" dirty="0" smtClean="0"/>
              <a:t> </a:t>
            </a:r>
            <a:r>
              <a:rPr lang="en-GB" dirty="0" err="1" smtClean="0"/>
              <a:t>greim</a:t>
            </a:r>
            <a:r>
              <a:rPr lang="en-GB" dirty="0" smtClean="0"/>
              <a:t> as </a:t>
            </a:r>
            <a:r>
              <a:rPr lang="en-GB" dirty="0" err="1" smtClean="0"/>
              <a:t>gearrán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tá</a:t>
            </a:r>
            <a:r>
              <a:rPr lang="en-GB" dirty="0" smtClean="0"/>
              <a:t> cur </a:t>
            </a:r>
            <a:r>
              <a:rPr lang="en-GB" dirty="0" err="1" smtClean="0"/>
              <a:t>chuige</a:t>
            </a:r>
            <a:r>
              <a:rPr lang="en-GB" dirty="0" smtClean="0"/>
              <a:t> den </a:t>
            </a:r>
            <a:r>
              <a:rPr lang="en-GB" dirty="0" err="1" smtClean="0"/>
              <a:t>scoth</a:t>
            </a:r>
            <a:r>
              <a:rPr lang="en-GB" dirty="0" smtClean="0"/>
              <a:t> </a:t>
            </a:r>
            <a:r>
              <a:rPr lang="en-GB" dirty="0" err="1" smtClean="0"/>
              <a:t>d’fhoghlaim</a:t>
            </a:r>
            <a:r>
              <a:rPr lang="en-GB" dirty="0" smtClean="0"/>
              <a:t> an </a:t>
            </a:r>
            <a:r>
              <a:rPr lang="en-GB" dirty="0" err="1" smtClean="0"/>
              <a:t>dara</a:t>
            </a:r>
            <a:r>
              <a:rPr lang="en-GB" dirty="0" smtClean="0"/>
              <a:t> </a:t>
            </a:r>
            <a:r>
              <a:rPr lang="en-GB" dirty="0" err="1" smtClean="0"/>
              <a:t>teanga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err="1" smtClean="0"/>
              <a:t>cumarsáid</a:t>
            </a:r>
            <a:r>
              <a:rPr lang="en-GB" dirty="0" smtClean="0"/>
              <a:t>/</a:t>
            </a:r>
            <a:r>
              <a:rPr lang="en-GB" dirty="0" err="1" smtClean="0"/>
              <a:t>gníomhú</a:t>
            </a:r>
            <a:r>
              <a:rPr lang="en-GB" dirty="0" smtClean="0"/>
              <a:t>/</a:t>
            </a:r>
            <a:r>
              <a:rPr lang="en-GB" dirty="0" err="1" smtClean="0"/>
              <a:t>tá</a:t>
            </a:r>
            <a:r>
              <a:rPr lang="en-GB" dirty="0" smtClean="0"/>
              <a:t> </a:t>
            </a:r>
            <a:r>
              <a:rPr lang="en-GB" dirty="0" err="1" smtClean="0"/>
              <a:t>feidhm</a:t>
            </a:r>
            <a:r>
              <a:rPr lang="en-GB" dirty="0" smtClean="0"/>
              <a:t> leis/</a:t>
            </a:r>
          </a:p>
          <a:p>
            <a:pPr marL="0" indent="0">
              <a:buNone/>
            </a:pPr>
            <a:r>
              <a:rPr lang="en-GB" dirty="0" err="1" smtClean="0"/>
              <a:t>idirghabháil</a:t>
            </a:r>
            <a:r>
              <a:rPr lang="en-GB" dirty="0" smtClean="0"/>
              <a:t>/</a:t>
            </a:r>
            <a:r>
              <a:rPr lang="en-GB" dirty="0" err="1" smtClean="0"/>
              <a:t>praiticiúlacht</a:t>
            </a:r>
            <a:r>
              <a:rPr lang="en-GB" dirty="0" smtClean="0"/>
              <a:t>/</a:t>
            </a:r>
            <a:r>
              <a:rPr lang="en-GB" dirty="0" err="1" smtClean="0"/>
              <a:t>comhthéacsú</a:t>
            </a:r>
            <a:r>
              <a:rPr lang="en-GB" dirty="0" smtClean="0"/>
              <a:t> </a:t>
            </a:r>
            <a:r>
              <a:rPr lang="en-GB" dirty="0" err="1" smtClean="0"/>
              <a:t>tréan</a:t>
            </a:r>
            <a:r>
              <a:rPr lang="en-GB" dirty="0" smtClean="0"/>
              <a:t>/</a:t>
            </a:r>
            <a:r>
              <a:rPr lang="en-GB" dirty="0" err="1" smtClean="0"/>
              <a:t>srl.srl</a:t>
            </a:r>
            <a:r>
              <a:rPr lang="en-GB" dirty="0" smtClean="0"/>
              <a:t>.……………………</a:t>
            </a:r>
          </a:p>
          <a:p>
            <a:r>
              <a:rPr lang="en-GB" dirty="0" err="1"/>
              <a:t>t</a:t>
            </a:r>
            <a:r>
              <a:rPr lang="en-GB" dirty="0" err="1" smtClean="0"/>
              <a:t>oradh</a:t>
            </a:r>
            <a:r>
              <a:rPr lang="en-GB" dirty="0" smtClean="0"/>
              <a:t> </a:t>
            </a:r>
            <a:r>
              <a:rPr lang="en-GB" dirty="0" err="1" smtClean="0"/>
              <a:t>fónta</a:t>
            </a:r>
            <a:r>
              <a:rPr lang="en-GB" dirty="0" smtClean="0"/>
              <a:t> ó </a:t>
            </a:r>
            <a:r>
              <a:rPr lang="en-GB" dirty="0" err="1" smtClean="0"/>
              <a:t>thaobh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líofachta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feasachta</a:t>
            </a:r>
            <a:r>
              <a:rPr lang="en-GB" dirty="0" smtClean="0"/>
              <a:t> </a:t>
            </a:r>
            <a:r>
              <a:rPr lang="en-GB" dirty="0" err="1" smtClean="0"/>
              <a:t>teanga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00475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is </a:t>
            </a:r>
            <a:r>
              <a:rPr lang="en-GB" dirty="0" err="1" smtClean="0"/>
              <a:t>minic</a:t>
            </a:r>
            <a:r>
              <a:rPr lang="en-GB" dirty="0" smtClean="0"/>
              <a:t> a </a:t>
            </a:r>
            <a:r>
              <a:rPr lang="en-GB" dirty="0" err="1" smtClean="0"/>
              <a:t>bhain</a:t>
            </a:r>
            <a:r>
              <a:rPr lang="en-GB" dirty="0" smtClean="0"/>
              <a:t> </a:t>
            </a:r>
            <a:r>
              <a:rPr lang="en-GB" dirty="0" err="1" smtClean="0"/>
              <a:t>seangán</a:t>
            </a:r>
            <a:r>
              <a:rPr lang="en-GB" dirty="0" smtClean="0"/>
              <a:t> </a:t>
            </a:r>
            <a:r>
              <a:rPr lang="en-GB" dirty="0" err="1" smtClean="0"/>
              <a:t>greim</a:t>
            </a:r>
            <a:r>
              <a:rPr lang="en-GB" dirty="0" smtClean="0"/>
              <a:t> as </a:t>
            </a:r>
            <a:r>
              <a:rPr lang="en-GB" dirty="0" err="1" smtClean="0"/>
              <a:t>gearrán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mar </a:t>
            </a:r>
            <a:r>
              <a:rPr lang="en-GB" dirty="0" err="1" smtClean="0"/>
              <a:t>gheall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chúiseanna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chúinsí</a:t>
            </a:r>
            <a:r>
              <a:rPr lang="en-GB" dirty="0" smtClean="0"/>
              <a:t> </a:t>
            </a:r>
            <a:r>
              <a:rPr lang="en-GB" dirty="0" err="1" smtClean="0"/>
              <a:t>éagsúla</a:t>
            </a:r>
            <a:r>
              <a:rPr lang="en-GB" dirty="0" smtClean="0"/>
              <a:t> </a:t>
            </a:r>
            <a:r>
              <a:rPr lang="en-GB" dirty="0" err="1" smtClean="0"/>
              <a:t>tá</a:t>
            </a:r>
            <a:r>
              <a:rPr lang="en-GB" dirty="0" smtClean="0"/>
              <a:t> </a:t>
            </a:r>
            <a:r>
              <a:rPr lang="en-GB" dirty="0" err="1" smtClean="0"/>
              <a:t>bearna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chruinneas</a:t>
            </a:r>
            <a:r>
              <a:rPr lang="en-GB" dirty="0" smtClean="0"/>
              <a:t>: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an </a:t>
            </a:r>
            <a:r>
              <a:rPr lang="en-GB" dirty="0" err="1" smtClean="0"/>
              <a:t>Ghaeilge</a:t>
            </a:r>
            <a:r>
              <a:rPr lang="en-GB" dirty="0" smtClean="0"/>
              <a:t> a </a:t>
            </a:r>
            <a:r>
              <a:rPr lang="en-GB" dirty="0" err="1" smtClean="0"/>
              <a:t>mhealladh</a:t>
            </a:r>
            <a:r>
              <a:rPr lang="en-GB" dirty="0" smtClean="0"/>
              <a:t> ó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foghlaimeoirí</a:t>
            </a:r>
            <a:r>
              <a:rPr lang="en-GB" dirty="0" smtClean="0"/>
              <a:t> </a:t>
            </a:r>
            <a:r>
              <a:rPr lang="en-GB" dirty="0" err="1" smtClean="0"/>
              <a:t>gan</a:t>
            </a:r>
            <a:r>
              <a:rPr lang="en-GB" dirty="0" smtClean="0"/>
              <a:t> go </a:t>
            </a:r>
            <a:r>
              <a:rPr lang="en-GB" dirty="0" err="1" smtClean="0"/>
              <a:t>leor</a:t>
            </a:r>
            <a:r>
              <a:rPr lang="en-GB" dirty="0" smtClean="0"/>
              <a:t> a </a:t>
            </a:r>
            <a:r>
              <a:rPr lang="en-GB" dirty="0" err="1" smtClean="0"/>
              <a:t>bheith</a:t>
            </a:r>
            <a:r>
              <a:rPr lang="en-GB" dirty="0" smtClean="0"/>
              <a:t> </a:t>
            </a:r>
            <a:r>
              <a:rPr lang="en-GB" dirty="0" err="1" smtClean="0"/>
              <a:t>cluinte</a:t>
            </a:r>
            <a:r>
              <a:rPr lang="en-GB" dirty="0" smtClean="0"/>
              <a:t> </a:t>
            </a:r>
            <a:r>
              <a:rPr lang="en-GB" dirty="0" err="1" smtClean="0"/>
              <a:t>acu</a:t>
            </a:r>
            <a:r>
              <a:rPr lang="en-GB" dirty="0" smtClean="0"/>
              <a:t>/</a:t>
            </a:r>
            <a:r>
              <a:rPr lang="en-GB" dirty="0" err="1" smtClean="0"/>
              <a:t>éagosúlachtaí</a:t>
            </a:r>
            <a:r>
              <a:rPr lang="en-GB" dirty="0" smtClean="0"/>
              <a:t> le </a:t>
            </a:r>
            <a:r>
              <a:rPr lang="en-GB" dirty="0" err="1" smtClean="0"/>
              <a:t>cúinsí</a:t>
            </a:r>
            <a:r>
              <a:rPr lang="en-GB" dirty="0" smtClean="0"/>
              <a:t> </a:t>
            </a:r>
            <a:r>
              <a:rPr lang="en-GB" dirty="0" err="1" smtClean="0"/>
              <a:t>shealbhú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chéad</a:t>
            </a:r>
            <a:r>
              <a:rPr lang="en-GB" dirty="0" smtClean="0"/>
              <a:t> </a:t>
            </a:r>
            <a:r>
              <a:rPr lang="en-GB" dirty="0" err="1" smtClean="0"/>
              <a:t>teanga</a:t>
            </a:r>
            <a:r>
              <a:rPr lang="en-GB" dirty="0" smtClean="0"/>
              <a:t>/</a:t>
            </a:r>
            <a:r>
              <a:rPr lang="en-GB" dirty="0" err="1" smtClean="0"/>
              <a:t>ganntanas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teagmháil</a:t>
            </a:r>
            <a:r>
              <a:rPr lang="en-GB" dirty="0" smtClean="0"/>
              <a:t> </a:t>
            </a:r>
            <a:r>
              <a:rPr lang="en-GB" dirty="0" err="1" smtClean="0"/>
              <a:t>shóisialta</a:t>
            </a:r>
            <a:r>
              <a:rPr lang="en-GB" dirty="0" smtClean="0"/>
              <a:t>/</a:t>
            </a:r>
            <a:r>
              <a:rPr lang="en-GB" dirty="0" err="1" smtClean="0"/>
              <a:t>neamhfhoirmiúil</a:t>
            </a:r>
            <a:r>
              <a:rPr lang="en-GB" dirty="0" smtClean="0"/>
              <a:t> leis an </a:t>
            </a:r>
            <a:r>
              <a:rPr lang="en-GB" dirty="0" err="1" smtClean="0"/>
              <a:t>Ghaeilge</a:t>
            </a:r>
            <a:r>
              <a:rPr lang="en-GB" dirty="0" smtClean="0"/>
              <a:t>….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348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g</a:t>
            </a:r>
            <a:r>
              <a:rPr lang="en-GB" dirty="0" err="1" smtClean="0"/>
              <a:t>heibh</a:t>
            </a:r>
            <a:r>
              <a:rPr lang="en-GB" dirty="0" smtClean="0"/>
              <a:t> </a:t>
            </a:r>
            <a:r>
              <a:rPr lang="en-GB" dirty="0" err="1" smtClean="0"/>
              <a:t>foighde</a:t>
            </a:r>
            <a:r>
              <a:rPr lang="en-GB" dirty="0" smtClean="0"/>
              <a:t> </a:t>
            </a:r>
            <a:r>
              <a:rPr lang="en-GB" dirty="0" err="1" smtClean="0"/>
              <a:t>furtacht</a:t>
            </a:r>
            <a:r>
              <a:rPr lang="en-GB" dirty="0" smtClean="0"/>
              <a:t> </a:t>
            </a:r>
            <a:r>
              <a:rPr lang="en-GB" i="1" dirty="0" smtClean="0"/>
              <a:t> </a:t>
            </a:r>
            <a:br>
              <a:rPr lang="en-GB" i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 smtClean="0"/>
              <a:t>admhaímis</a:t>
            </a:r>
            <a:r>
              <a:rPr lang="en-GB" dirty="0" smtClean="0"/>
              <a:t>:</a:t>
            </a:r>
          </a:p>
          <a:p>
            <a:r>
              <a:rPr lang="en-GB" dirty="0"/>
              <a:t>g</a:t>
            </a:r>
            <a:r>
              <a:rPr lang="en-GB" dirty="0" smtClean="0"/>
              <a:t>o </a:t>
            </a:r>
            <a:r>
              <a:rPr lang="en-GB" dirty="0" err="1" smtClean="0"/>
              <a:t>bhfuil</a:t>
            </a:r>
            <a:r>
              <a:rPr lang="en-GB" dirty="0" smtClean="0"/>
              <a:t> </a:t>
            </a:r>
            <a:r>
              <a:rPr lang="en-GB" dirty="0" err="1" smtClean="0"/>
              <a:t>obair</a:t>
            </a:r>
            <a:r>
              <a:rPr lang="en-GB" dirty="0" smtClean="0"/>
              <a:t> </a:t>
            </a:r>
            <a:r>
              <a:rPr lang="en-GB" dirty="0" err="1" smtClean="0"/>
              <a:t>fhónta</a:t>
            </a:r>
            <a:r>
              <a:rPr lang="en-GB" dirty="0" smtClean="0"/>
              <a:t> </a:t>
            </a:r>
            <a:r>
              <a:rPr lang="en-GB" dirty="0" err="1" smtClean="0"/>
              <a:t>déanta</a:t>
            </a:r>
            <a:r>
              <a:rPr lang="en-GB" dirty="0" smtClean="0"/>
              <a:t> go </a:t>
            </a:r>
            <a:r>
              <a:rPr lang="en-GB" dirty="0" err="1" smtClean="0"/>
              <a:t>dtí</a:t>
            </a:r>
            <a:r>
              <a:rPr lang="en-GB" dirty="0" smtClean="0"/>
              <a:t> </a:t>
            </a:r>
            <a:r>
              <a:rPr lang="en-GB" dirty="0" err="1" smtClean="0"/>
              <a:t>seo</a:t>
            </a:r>
            <a:r>
              <a:rPr lang="en-GB" dirty="0" smtClean="0"/>
              <a:t>; </a:t>
            </a:r>
          </a:p>
          <a:p>
            <a:r>
              <a:rPr lang="en-GB" dirty="0" smtClean="0"/>
              <a:t>go </a:t>
            </a:r>
            <a:r>
              <a:rPr lang="en-GB" dirty="0" err="1" smtClean="0"/>
              <a:t>bhfuil</a:t>
            </a:r>
            <a:r>
              <a:rPr lang="en-GB" dirty="0" smtClean="0"/>
              <a:t> </a:t>
            </a:r>
            <a:r>
              <a:rPr lang="en-GB" dirty="0" err="1" smtClean="0"/>
              <a:t>ceist</a:t>
            </a:r>
            <a:r>
              <a:rPr lang="en-GB" dirty="0" smtClean="0"/>
              <a:t> le </a:t>
            </a:r>
            <a:r>
              <a:rPr lang="en-GB" dirty="0" err="1" smtClean="0"/>
              <a:t>réiteach</a:t>
            </a:r>
            <a:r>
              <a:rPr lang="en-GB" dirty="0" smtClean="0"/>
              <a:t> </a:t>
            </a:r>
            <a:r>
              <a:rPr lang="en-GB" dirty="0" err="1" smtClean="0"/>
              <a:t>againn</a:t>
            </a:r>
            <a:r>
              <a:rPr lang="en-GB" dirty="0" smtClean="0"/>
              <a:t>;</a:t>
            </a:r>
          </a:p>
          <a:p>
            <a:r>
              <a:rPr lang="en-GB" dirty="0"/>
              <a:t>g</a:t>
            </a:r>
            <a:r>
              <a:rPr lang="en-GB" dirty="0" smtClean="0"/>
              <a:t>o </a:t>
            </a:r>
            <a:r>
              <a:rPr lang="en-GB" dirty="0" err="1" smtClean="0"/>
              <a:t>bhfuil</a:t>
            </a:r>
            <a:r>
              <a:rPr lang="en-GB" dirty="0" smtClean="0"/>
              <a:t> </a:t>
            </a:r>
            <a:r>
              <a:rPr lang="en-GB" dirty="0" err="1" smtClean="0"/>
              <a:t>bearna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sealbhú</a:t>
            </a:r>
            <a:r>
              <a:rPr lang="en-GB" dirty="0" smtClean="0"/>
              <a:t> </a:t>
            </a:r>
            <a:r>
              <a:rPr lang="en-GB" dirty="0" err="1" smtClean="0"/>
              <a:t>iomlán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Gaeilge le </a:t>
            </a:r>
            <a:r>
              <a:rPr lang="en-GB" dirty="0" err="1" smtClean="0"/>
              <a:t>líonadh</a:t>
            </a:r>
            <a:r>
              <a:rPr lang="en-GB" dirty="0" smtClean="0"/>
              <a:t> </a:t>
            </a:r>
            <a:r>
              <a:rPr lang="en-GB" dirty="0" err="1" smtClean="0"/>
              <a:t>againn</a:t>
            </a:r>
            <a:r>
              <a:rPr lang="en-GB" dirty="0" smtClean="0"/>
              <a:t> do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daltaí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r>
              <a:rPr lang="en-GB" dirty="0" err="1"/>
              <a:t>a</a:t>
            </a:r>
            <a:r>
              <a:rPr lang="en-GB" dirty="0" err="1" smtClean="0"/>
              <a:t>gus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err="1" smtClean="0"/>
              <a:t>cuirimis</a:t>
            </a:r>
            <a:r>
              <a:rPr lang="en-GB" dirty="0" smtClean="0"/>
              <a:t> </a:t>
            </a:r>
            <a:r>
              <a:rPr lang="en-GB" dirty="0" err="1" smtClean="0"/>
              <a:t>cruinneas</a:t>
            </a:r>
            <a:r>
              <a:rPr lang="en-GB" dirty="0" smtClean="0"/>
              <a:t> leis an </a:t>
            </a:r>
            <a:r>
              <a:rPr lang="en-GB" dirty="0" err="1" smtClean="0"/>
              <a:t>líofacht</a:t>
            </a:r>
            <a:endParaRPr lang="en-GB" dirty="0" smtClean="0"/>
          </a:p>
          <a:p>
            <a:r>
              <a:rPr lang="en-GB" dirty="0"/>
              <a:t>l</a:t>
            </a:r>
            <a:r>
              <a:rPr lang="en-GB" dirty="0" smtClean="0"/>
              <a:t>e </a:t>
            </a:r>
            <a:r>
              <a:rPr lang="en-GB" dirty="0" err="1" smtClean="0"/>
              <a:t>treorú</a:t>
            </a:r>
            <a:r>
              <a:rPr lang="en-GB" dirty="0" smtClean="0"/>
              <a:t> </a:t>
            </a:r>
            <a:r>
              <a:rPr lang="en-GB" dirty="0" err="1" smtClean="0"/>
              <a:t>ag</a:t>
            </a:r>
            <a:r>
              <a:rPr lang="en-GB" dirty="0" smtClean="0"/>
              <a:t> </a:t>
            </a:r>
            <a:r>
              <a:rPr lang="en-GB" dirty="0" err="1" smtClean="0"/>
              <a:t>taighde</a:t>
            </a:r>
            <a:endParaRPr lang="en-GB" dirty="0" smtClean="0"/>
          </a:p>
          <a:p>
            <a:pPr marL="0" indent="0">
              <a:buNone/>
            </a:pPr>
            <a:r>
              <a:rPr lang="en-GB" i="1" dirty="0" smtClean="0"/>
              <a:t>	</a:t>
            </a:r>
            <a:r>
              <a:rPr lang="en-GB" i="1" dirty="0" err="1" smtClean="0"/>
              <a:t>nuair</a:t>
            </a:r>
            <a:r>
              <a:rPr lang="en-GB" i="1" dirty="0" smtClean="0"/>
              <a:t> a </a:t>
            </a:r>
            <a:r>
              <a:rPr lang="en-GB" i="1" dirty="0" err="1" smtClean="0"/>
              <a:t>thig</a:t>
            </a:r>
            <a:r>
              <a:rPr lang="en-GB" i="1" dirty="0" smtClean="0"/>
              <a:t> an </a:t>
            </a:r>
            <a:r>
              <a:rPr lang="en-GB" i="1" dirty="0" err="1" smtClean="0"/>
              <a:t>chaill</a:t>
            </a:r>
            <a:r>
              <a:rPr lang="en-GB" i="1" dirty="0" smtClean="0"/>
              <a:t> </a:t>
            </a:r>
            <a:r>
              <a:rPr lang="en-GB" i="1" dirty="0" err="1" smtClean="0"/>
              <a:t>tig</a:t>
            </a:r>
            <a:r>
              <a:rPr lang="en-GB" i="1" dirty="0" smtClean="0"/>
              <a:t> an </a:t>
            </a:r>
            <a:r>
              <a:rPr lang="en-GB" i="1" dirty="0" err="1" smtClean="0"/>
              <a:t>fhaill</a:t>
            </a:r>
            <a:endParaRPr lang="en-GB" i="1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269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Focal </a:t>
            </a:r>
            <a:r>
              <a:rPr lang="en-GB" dirty="0" err="1" smtClean="0"/>
              <a:t>scoir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err="1"/>
              <a:t>N</a:t>
            </a:r>
            <a:r>
              <a:rPr lang="en-GB" dirty="0" err="1" smtClean="0"/>
              <a:t>uair</a:t>
            </a:r>
            <a:r>
              <a:rPr lang="en-GB" dirty="0" smtClean="0"/>
              <a:t> a </a:t>
            </a:r>
            <a:r>
              <a:rPr lang="en-GB" dirty="0" err="1" smtClean="0"/>
              <a:t>thig</a:t>
            </a:r>
            <a:r>
              <a:rPr lang="en-GB" dirty="0" smtClean="0"/>
              <a:t> an </a:t>
            </a:r>
            <a:r>
              <a:rPr lang="en-GB" dirty="0" err="1" smtClean="0"/>
              <a:t>chaill</a:t>
            </a:r>
            <a:r>
              <a:rPr lang="en-GB" dirty="0" smtClean="0"/>
              <a:t> </a:t>
            </a:r>
            <a:r>
              <a:rPr lang="en-GB" dirty="0" err="1" smtClean="0"/>
              <a:t>tig</a:t>
            </a:r>
            <a:r>
              <a:rPr lang="en-GB" dirty="0" smtClean="0"/>
              <a:t> an </a:t>
            </a:r>
            <a:r>
              <a:rPr lang="en-GB" dirty="0" err="1" smtClean="0"/>
              <a:t>fhaill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Tá</a:t>
            </a:r>
            <a:r>
              <a:rPr lang="en-GB" dirty="0" smtClean="0"/>
              <a:t> </a:t>
            </a:r>
            <a:r>
              <a:rPr lang="en-GB" dirty="0" err="1" smtClean="0"/>
              <a:t>deis</a:t>
            </a:r>
            <a:r>
              <a:rPr lang="en-GB" dirty="0" smtClean="0"/>
              <a:t> </a:t>
            </a:r>
            <a:r>
              <a:rPr lang="en-GB" dirty="0" err="1" smtClean="0"/>
              <a:t>anois</a:t>
            </a:r>
            <a:r>
              <a:rPr lang="en-GB" dirty="0" smtClean="0"/>
              <a:t> </a:t>
            </a:r>
            <a:r>
              <a:rPr lang="en-GB" dirty="0" err="1" smtClean="0"/>
              <a:t>againn</a:t>
            </a:r>
            <a:r>
              <a:rPr lang="en-GB" dirty="0" smtClean="0"/>
              <a:t>, </a:t>
            </a:r>
            <a:r>
              <a:rPr lang="en-GB" dirty="0" err="1" smtClean="0"/>
              <a:t>tapaímis</a:t>
            </a:r>
            <a:r>
              <a:rPr lang="en-GB" dirty="0" smtClean="0"/>
              <a:t> í.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109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Ábhar</a:t>
            </a:r>
            <a:r>
              <a:rPr lang="en-GB" dirty="0" smtClean="0"/>
              <a:t> an </a:t>
            </a:r>
            <a:r>
              <a:rPr lang="en-GB" dirty="0" err="1" smtClean="0"/>
              <a:t>tseisiúin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Polasaí</a:t>
            </a:r>
            <a:r>
              <a:rPr lang="en-GB" dirty="0" smtClean="0"/>
              <a:t> Gaeilge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scoile</a:t>
            </a:r>
            <a:endParaRPr lang="en-GB" dirty="0" smtClean="0"/>
          </a:p>
          <a:p>
            <a:r>
              <a:rPr lang="en-GB" dirty="0" err="1" smtClean="0"/>
              <a:t>Sainmheon</a:t>
            </a:r>
            <a:r>
              <a:rPr lang="en-GB" dirty="0" smtClean="0"/>
              <a:t> </a:t>
            </a:r>
            <a:r>
              <a:rPr lang="en-GB" dirty="0" err="1" smtClean="0"/>
              <a:t>teanga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scoile</a:t>
            </a:r>
            <a:r>
              <a:rPr lang="en-GB" dirty="0" smtClean="0"/>
              <a:t> a </a:t>
            </a:r>
            <a:r>
              <a:rPr lang="en-GB" dirty="0" err="1" smtClean="0"/>
              <a:t>thabhairt</a:t>
            </a:r>
            <a:r>
              <a:rPr lang="en-GB" dirty="0" smtClean="0"/>
              <a:t> </a:t>
            </a:r>
            <a:r>
              <a:rPr lang="en-GB" dirty="0" err="1" smtClean="0"/>
              <a:t>slán</a:t>
            </a:r>
            <a:endParaRPr lang="en-GB" dirty="0" smtClean="0"/>
          </a:p>
          <a:p>
            <a:r>
              <a:rPr lang="en-GB" dirty="0" err="1" smtClean="0"/>
              <a:t>Cruinneas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ndaltaí</a:t>
            </a:r>
            <a:endParaRPr lang="en-GB" dirty="0" smtClean="0"/>
          </a:p>
          <a:p>
            <a:r>
              <a:rPr lang="en-GB" dirty="0" err="1" smtClean="0"/>
              <a:t>Cruinneas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múinteoirí</a:t>
            </a:r>
            <a:r>
              <a:rPr lang="en-GB" dirty="0" smtClean="0"/>
              <a:t>/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foirne</a:t>
            </a:r>
            <a:r>
              <a:rPr lang="en-GB" dirty="0" smtClean="0"/>
              <a:t> </a:t>
            </a:r>
            <a:r>
              <a:rPr lang="en-GB" dirty="0" err="1" smtClean="0"/>
              <a:t>scoile</a:t>
            </a:r>
            <a:endParaRPr lang="en-GB" dirty="0" smtClean="0"/>
          </a:p>
          <a:p>
            <a:r>
              <a:rPr lang="en-GB" dirty="0" smtClean="0"/>
              <a:t>An </a:t>
            </a:r>
            <a:r>
              <a:rPr lang="en-GB" dirty="0" err="1" smtClean="0"/>
              <a:t>Ghaeilge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chlós</a:t>
            </a:r>
            <a:r>
              <a:rPr lang="en-GB" dirty="0" smtClean="0"/>
              <a:t>/san </a:t>
            </a:r>
            <a:r>
              <a:rPr lang="en-GB" dirty="0" err="1" smtClean="0"/>
              <a:t>fhoghlaim</a:t>
            </a:r>
            <a:r>
              <a:rPr lang="en-GB" dirty="0" smtClean="0"/>
              <a:t> </a:t>
            </a:r>
            <a:r>
              <a:rPr lang="en-GB" dirty="0" err="1" smtClean="0"/>
              <a:t>neamhfhoirmiúil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539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s</a:t>
            </a:r>
            <a:r>
              <a:rPr lang="en-GB" dirty="0" err="1" smtClean="0"/>
              <a:t>ainmheon</a:t>
            </a:r>
            <a:r>
              <a:rPr lang="en-GB" dirty="0" smtClean="0"/>
              <a:t> </a:t>
            </a:r>
            <a:r>
              <a:rPr lang="en-GB" dirty="0" err="1" smtClean="0"/>
              <a:t>teanga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scoile</a:t>
            </a:r>
            <a:r>
              <a:rPr lang="en-GB" dirty="0" smtClean="0"/>
              <a:t> a </a:t>
            </a:r>
            <a:r>
              <a:rPr lang="en-GB" dirty="0" err="1" smtClean="0"/>
              <a:t>thabhairt</a:t>
            </a:r>
            <a:r>
              <a:rPr lang="en-GB" dirty="0" smtClean="0"/>
              <a:t> </a:t>
            </a:r>
            <a:r>
              <a:rPr lang="en-GB" dirty="0" err="1" smtClean="0"/>
              <a:t>slán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err="1" smtClean="0"/>
              <a:t>Polasaí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Gaeilge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scoil</a:t>
            </a:r>
            <a:endParaRPr lang="en-GB" dirty="0" smtClean="0"/>
          </a:p>
          <a:p>
            <a:r>
              <a:rPr lang="en-GB" dirty="0" smtClean="0"/>
              <a:t>SMAOINIGH, LABHAIR LE DUINE EILE, ROINN DO SMAOINTE</a:t>
            </a:r>
          </a:p>
          <a:p>
            <a:endParaRPr lang="en-GB" dirty="0" smtClean="0"/>
          </a:p>
          <a:p>
            <a:r>
              <a:rPr lang="en-GB" dirty="0" smtClean="0"/>
              <a:t>An </a:t>
            </a:r>
            <a:r>
              <a:rPr lang="en-GB" dirty="0" err="1" smtClean="0"/>
              <a:t>féidir</a:t>
            </a:r>
            <a:r>
              <a:rPr lang="en-GB" dirty="0" smtClean="0"/>
              <a:t> </a:t>
            </a:r>
            <a:r>
              <a:rPr lang="en-GB" dirty="0" err="1" smtClean="0"/>
              <a:t>leat</a:t>
            </a:r>
            <a:r>
              <a:rPr lang="en-GB" dirty="0" smtClean="0"/>
              <a:t> cur </a:t>
            </a:r>
            <a:r>
              <a:rPr lang="en-GB" dirty="0" err="1" smtClean="0"/>
              <a:t>síos</a:t>
            </a:r>
            <a:r>
              <a:rPr lang="en-GB" dirty="0" smtClean="0"/>
              <a:t> a </a:t>
            </a:r>
            <a:r>
              <a:rPr lang="en-GB" dirty="0" err="1" smtClean="0"/>
              <a:t>dhéanamh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pholasaí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Gaeilge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scoil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mar a </a:t>
            </a:r>
            <a:r>
              <a:rPr lang="en-GB" dirty="0" err="1" smtClean="0"/>
              <a:t>thugann</a:t>
            </a:r>
            <a:r>
              <a:rPr lang="en-GB" dirty="0" smtClean="0"/>
              <a:t> </a:t>
            </a:r>
            <a:r>
              <a:rPr lang="en-GB" dirty="0" err="1" smtClean="0"/>
              <a:t>sibh</a:t>
            </a:r>
            <a:r>
              <a:rPr lang="en-GB" dirty="0" smtClean="0"/>
              <a:t> </a:t>
            </a:r>
            <a:r>
              <a:rPr lang="en-GB" dirty="0" err="1" smtClean="0"/>
              <a:t>slán</a:t>
            </a:r>
            <a:r>
              <a:rPr lang="en-GB" dirty="0" smtClean="0"/>
              <a:t> </a:t>
            </a:r>
            <a:r>
              <a:rPr lang="en-GB" dirty="0" err="1" smtClean="0"/>
              <a:t>sainmheon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Gaeilge </a:t>
            </a:r>
            <a:r>
              <a:rPr lang="en-GB" dirty="0" err="1" smtClean="0"/>
              <a:t>inti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484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s</a:t>
            </a:r>
            <a:r>
              <a:rPr lang="en-GB" dirty="0" err="1" smtClean="0"/>
              <a:t>ainmheon</a:t>
            </a:r>
            <a:r>
              <a:rPr lang="en-GB" dirty="0" smtClean="0"/>
              <a:t> </a:t>
            </a:r>
            <a:r>
              <a:rPr lang="en-GB" dirty="0" err="1" smtClean="0"/>
              <a:t>teanga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scoile</a:t>
            </a:r>
            <a:r>
              <a:rPr lang="en-GB" dirty="0" smtClean="0"/>
              <a:t> a </a:t>
            </a:r>
            <a:r>
              <a:rPr lang="en-GB" dirty="0" err="1" smtClean="0"/>
              <a:t>thabhairt</a:t>
            </a:r>
            <a:r>
              <a:rPr lang="en-GB" dirty="0" smtClean="0"/>
              <a:t> </a:t>
            </a:r>
            <a:r>
              <a:rPr lang="en-GB" dirty="0" err="1" smtClean="0"/>
              <a:t>slán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err="1" smtClean="0"/>
              <a:t>Roghnaigh</a:t>
            </a:r>
            <a:r>
              <a:rPr lang="en-GB" dirty="0" smtClean="0"/>
              <a:t> </a:t>
            </a:r>
            <a:r>
              <a:rPr lang="en-GB" dirty="0" err="1" smtClean="0"/>
              <a:t>ceann</a:t>
            </a:r>
            <a:r>
              <a:rPr lang="en-GB" dirty="0" smtClean="0"/>
              <a:t> </a:t>
            </a:r>
            <a:r>
              <a:rPr lang="en-GB" dirty="0" err="1" smtClean="0"/>
              <a:t>acu</a:t>
            </a:r>
            <a:r>
              <a:rPr lang="en-GB" dirty="0" smtClean="0"/>
              <a:t> </a:t>
            </a:r>
            <a:r>
              <a:rPr lang="en-GB" dirty="0" err="1" smtClean="0"/>
              <a:t>seo</a:t>
            </a:r>
            <a:r>
              <a:rPr lang="en-GB" dirty="0" smtClean="0"/>
              <a:t> </a:t>
            </a:r>
            <a:r>
              <a:rPr lang="en-GB" dirty="0" err="1" smtClean="0"/>
              <a:t>nó</a:t>
            </a:r>
            <a:r>
              <a:rPr lang="en-GB" dirty="0" smtClean="0"/>
              <a:t> cum </a:t>
            </a:r>
            <a:r>
              <a:rPr lang="en-GB" dirty="0" err="1" smtClean="0"/>
              <a:t>ceann</a:t>
            </a:r>
            <a:r>
              <a:rPr lang="en-GB" dirty="0" smtClean="0"/>
              <a:t> is </a:t>
            </a:r>
            <a:r>
              <a:rPr lang="en-GB" dirty="0" err="1" smtClean="0"/>
              <a:t>fearr</a:t>
            </a:r>
            <a:r>
              <a:rPr lang="en-GB" dirty="0" smtClean="0"/>
              <a:t> a </a:t>
            </a:r>
            <a:r>
              <a:rPr lang="en-GB" dirty="0" err="1" smtClean="0"/>
              <a:t>fhóireann</a:t>
            </a:r>
            <a:r>
              <a:rPr lang="en-GB" dirty="0" smtClean="0"/>
              <a:t> do </a:t>
            </a:r>
            <a:r>
              <a:rPr lang="en-GB" dirty="0" err="1" smtClean="0"/>
              <a:t>do</a:t>
            </a:r>
            <a:r>
              <a:rPr lang="en-GB" dirty="0" smtClean="0"/>
              <a:t> </a:t>
            </a:r>
            <a:r>
              <a:rPr lang="en-GB" dirty="0" err="1" smtClean="0"/>
              <a:t>chás</a:t>
            </a:r>
            <a:r>
              <a:rPr lang="en-GB" dirty="0" smtClean="0"/>
              <a:t> </a:t>
            </a:r>
            <a:r>
              <a:rPr lang="en-GB" dirty="0" err="1" smtClean="0"/>
              <a:t>féin</a:t>
            </a:r>
            <a:endParaRPr lang="en-GB" dirty="0" smtClean="0"/>
          </a:p>
          <a:p>
            <a:r>
              <a:rPr lang="en-GB" dirty="0" err="1"/>
              <a:t>ú</a:t>
            </a:r>
            <a:r>
              <a:rPr lang="en-GB" dirty="0" err="1" smtClean="0"/>
              <a:t>sáid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Gaeilge a </a:t>
            </a:r>
            <a:r>
              <a:rPr lang="en-GB" dirty="0" err="1" smtClean="0"/>
              <a:t>bhrú</a:t>
            </a:r>
            <a:r>
              <a:rPr lang="en-GB" dirty="0" smtClean="0"/>
              <a:t> de </a:t>
            </a:r>
            <a:r>
              <a:rPr lang="en-GB" dirty="0" err="1" smtClean="0"/>
              <a:t>shíor</a:t>
            </a:r>
            <a:r>
              <a:rPr lang="en-GB" dirty="0" smtClean="0"/>
              <a:t>;</a:t>
            </a:r>
          </a:p>
          <a:p>
            <a:r>
              <a:rPr lang="en-GB" dirty="0" err="1"/>
              <a:t>ú</a:t>
            </a:r>
            <a:r>
              <a:rPr lang="en-GB" dirty="0" err="1" smtClean="0"/>
              <a:t>sáid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Gaeilge a </a:t>
            </a:r>
            <a:r>
              <a:rPr lang="en-GB" dirty="0" err="1" smtClean="0"/>
              <a:t>mholadh</a:t>
            </a:r>
            <a:r>
              <a:rPr lang="en-GB" dirty="0" smtClean="0"/>
              <a:t> go </a:t>
            </a:r>
            <a:r>
              <a:rPr lang="en-GB" dirty="0" err="1" smtClean="0"/>
              <a:t>tréan</a:t>
            </a:r>
            <a:r>
              <a:rPr lang="en-GB" dirty="0" smtClean="0"/>
              <a:t>;</a:t>
            </a:r>
          </a:p>
          <a:p>
            <a:r>
              <a:rPr lang="en-GB" dirty="0" err="1"/>
              <a:t>i</a:t>
            </a:r>
            <a:r>
              <a:rPr lang="en-GB" dirty="0" err="1" smtClean="0"/>
              <a:t>arraidh</a:t>
            </a:r>
            <a:r>
              <a:rPr lang="en-GB" dirty="0" smtClean="0"/>
              <a:t> go </a:t>
            </a:r>
            <a:r>
              <a:rPr lang="en-GB" dirty="0" err="1" smtClean="0"/>
              <a:t>séimh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dhaoine</a:t>
            </a:r>
            <a:r>
              <a:rPr lang="en-GB" dirty="0" smtClean="0"/>
              <a:t> an </a:t>
            </a:r>
            <a:r>
              <a:rPr lang="en-GB" dirty="0" err="1" smtClean="0"/>
              <a:t>Ghaeilge</a:t>
            </a:r>
            <a:r>
              <a:rPr lang="en-GB" dirty="0" smtClean="0"/>
              <a:t> a </a:t>
            </a:r>
            <a:r>
              <a:rPr lang="en-GB" dirty="0" err="1" smtClean="0"/>
              <a:t>úsáid</a:t>
            </a:r>
            <a:r>
              <a:rPr lang="en-GB" dirty="0" smtClean="0"/>
              <a:t>; </a:t>
            </a:r>
            <a:r>
              <a:rPr lang="en-GB" dirty="0" err="1" smtClean="0"/>
              <a:t>nó</a:t>
            </a:r>
            <a:endParaRPr lang="en-GB" dirty="0" smtClean="0"/>
          </a:p>
          <a:p>
            <a:r>
              <a:rPr lang="en-GB" dirty="0" err="1"/>
              <a:t>i</a:t>
            </a:r>
            <a:r>
              <a:rPr lang="en-GB" dirty="0" err="1" smtClean="0"/>
              <a:t>arraidh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dhaoine</a:t>
            </a:r>
            <a:r>
              <a:rPr lang="en-GB" dirty="0" smtClean="0"/>
              <a:t> </a:t>
            </a:r>
            <a:r>
              <a:rPr lang="en-GB" dirty="0" err="1" smtClean="0"/>
              <a:t>meas</a:t>
            </a:r>
            <a:r>
              <a:rPr lang="en-GB" dirty="0" smtClean="0"/>
              <a:t> a </a:t>
            </a:r>
            <a:r>
              <a:rPr lang="en-GB" dirty="0" err="1" smtClean="0"/>
              <a:t>léiriú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shainmheon</a:t>
            </a:r>
            <a:r>
              <a:rPr lang="en-GB" dirty="0" smtClean="0"/>
              <a:t> </a:t>
            </a:r>
            <a:r>
              <a:rPr lang="en-GB" dirty="0" err="1" smtClean="0"/>
              <a:t>teanga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scoile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an </a:t>
            </a:r>
            <a:r>
              <a:rPr lang="en-GB" dirty="0" err="1" smtClean="0"/>
              <a:t>Ghaeilge</a:t>
            </a:r>
            <a:r>
              <a:rPr lang="en-GB" dirty="0" smtClean="0"/>
              <a:t> a </a:t>
            </a:r>
            <a:r>
              <a:rPr lang="en-GB" dirty="0" err="1" smtClean="0"/>
              <a:t>úsáid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2534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s</a:t>
            </a:r>
            <a:r>
              <a:rPr lang="en-GB" dirty="0" err="1" smtClean="0"/>
              <a:t>ainmheon</a:t>
            </a:r>
            <a:r>
              <a:rPr lang="en-GB" dirty="0" smtClean="0"/>
              <a:t> </a:t>
            </a:r>
            <a:r>
              <a:rPr lang="en-GB" dirty="0" err="1" smtClean="0"/>
              <a:t>teanga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scoile</a:t>
            </a:r>
            <a:r>
              <a:rPr lang="en-GB" dirty="0" smtClean="0"/>
              <a:t> a </a:t>
            </a:r>
            <a:r>
              <a:rPr lang="en-GB" dirty="0" err="1" smtClean="0"/>
              <a:t>thabhairt</a:t>
            </a:r>
            <a:r>
              <a:rPr lang="en-GB" dirty="0" smtClean="0"/>
              <a:t> </a:t>
            </a:r>
            <a:r>
              <a:rPr lang="en-GB" dirty="0" err="1" smtClean="0"/>
              <a:t>slán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err="1" smtClean="0"/>
              <a:t>Cá</a:t>
            </a:r>
            <a:r>
              <a:rPr lang="en-GB" dirty="0" smtClean="0"/>
              <a:t> </a:t>
            </a:r>
            <a:r>
              <a:rPr lang="en-GB" dirty="0" err="1" smtClean="0"/>
              <a:t>bhfuil</a:t>
            </a:r>
            <a:r>
              <a:rPr lang="en-GB" dirty="0" smtClean="0"/>
              <a:t> an </a:t>
            </a:r>
            <a:r>
              <a:rPr lang="en-GB" dirty="0" err="1" smtClean="0"/>
              <a:t>Béarla</a:t>
            </a:r>
            <a:r>
              <a:rPr lang="en-GB" dirty="0" smtClean="0"/>
              <a:t> le </a:t>
            </a:r>
            <a:r>
              <a:rPr lang="en-GB" dirty="0" err="1" smtClean="0"/>
              <a:t>feiceáil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le </a:t>
            </a:r>
            <a:r>
              <a:rPr lang="en-GB" dirty="0" err="1" smtClean="0"/>
              <a:t>cluinstin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scoil</a:t>
            </a:r>
            <a:r>
              <a:rPr lang="en-GB" dirty="0" smtClean="0"/>
              <a:t>?</a:t>
            </a:r>
          </a:p>
          <a:p>
            <a:r>
              <a:rPr lang="en-GB" dirty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bhfolús</a:t>
            </a:r>
            <a:r>
              <a:rPr lang="en-GB" dirty="0" smtClean="0"/>
              <a:t>?</a:t>
            </a:r>
          </a:p>
          <a:p>
            <a:r>
              <a:rPr lang="en-GB" dirty="0"/>
              <a:t>i</a:t>
            </a:r>
            <a:r>
              <a:rPr lang="en-GB" dirty="0" smtClean="0"/>
              <a:t>n </a:t>
            </a:r>
            <a:r>
              <a:rPr lang="en-GB" dirty="0" err="1" smtClean="0"/>
              <a:t>inchinn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ndaltaí</a:t>
            </a:r>
            <a:r>
              <a:rPr lang="en-GB" dirty="0" smtClean="0"/>
              <a:t>?</a:t>
            </a:r>
          </a:p>
          <a:p>
            <a:r>
              <a:rPr lang="en-GB" dirty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gcogarnach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ndaltaí</a:t>
            </a:r>
            <a:r>
              <a:rPr lang="en-GB" dirty="0" smtClean="0"/>
              <a:t>?</a:t>
            </a:r>
          </a:p>
          <a:p>
            <a:r>
              <a:rPr lang="en-GB" dirty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scairteach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ndaltaí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chlós</a:t>
            </a:r>
            <a:r>
              <a:rPr lang="en-GB" dirty="0" smtClean="0"/>
              <a:t>?</a:t>
            </a:r>
          </a:p>
          <a:p>
            <a:r>
              <a:rPr lang="en-GB" dirty="0" err="1"/>
              <a:t>s</a:t>
            </a:r>
            <a:r>
              <a:rPr lang="en-GB" dirty="0" err="1" smtClean="0"/>
              <a:t>a</a:t>
            </a:r>
            <a:r>
              <a:rPr lang="en-GB" dirty="0" smtClean="0"/>
              <a:t> </a:t>
            </a:r>
            <a:r>
              <a:rPr lang="en-GB" dirty="0" err="1" smtClean="0"/>
              <a:t>chomhthéacs</a:t>
            </a:r>
            <a:r>
              <a:rPr lang="en-GB" dirty="0" smtClean="0"/>
              <a:t> </a:t>
            </a:r>
            <a:r>
              <a:rPr lang="en-GB" dirty="0" err="1" smtClean="0"/>
              <a:t>acadúil</a:t>
            </a:r>
            <a:r>
              <a:rPr lang="en-GB" dirty="0" smtClean="0"/>
              <a:t> </a:t>
            </a:r>
            <a:r>
              <a:rPr lang="en-GB" dirty="0" err="1" smtClean="0"/>
              <a:t>amháin</a:t>
            </a:r>
            <a:r>
              <a:rPr lang="en-GB" dirty="0" smtClean="0"/>
              <a:t>?</a:t>
            </a:r>
          </a:p>
          <a:p>
            <a:r>
              <a:rPr lang="en-GB" dirty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gcomhrá</a:t>
            </a:r>
            <a:r>
              <a:rPr lang="en-GB" dirty="0" smtClean="0"/>
              <a:t> </a:t>
            </a:r>
            <a:r>
              <a:rPr lang="en-GB" dirty="0" err="1" smtClean="0"/>
              <a:t>múinteoirí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tseomra</a:t>
            </a:r>
            <a:r>
              <a:rPr lang="en-GB" dirty="0" smtClean="0"/>
              <a:t> </a:t>
            </a:r>
            <a:r>
              <a:rPr lang="en-GB" dirty="0" err="1" smtClean="0"/>
              <a:t>foirne</a:t>
            </a:r>
            <a:r>
              <a:rPr lang="en-GB" dirty="0" smtClean="0"/>
              <a:t>?</a:t>
            </a:r>
          </a:p>
          <a:p>
            <a:r>
              <a:rPr lang="en-GB" dirty="0" err="1"/>
              <a:t>s</a:t>
            </a:r>
            <a:r>
              <a:rPr lang="en-GB" dirty="0" err="1" smtClean="0"/>
              <a:t>a</a:t>
            </a:r>
            <a:r>
              <a:rPr lang="en-GB" dirty="0" smtClean="0"/>
              <a:t> </a:t>
            </a:r>
            <a:r>
              <a:rPr lang="en-GB" dirty="0" err="1" smtClean="0"/>
              <a:t>chineál</a:t>
            </a:r>
            <a:r>
              <a:rPr lang="en-GB" dirty="0" smtClean="0"/>
              <a:t> Gaeilge a </a:t>
            </a:r>
            <a:r>
              <a:rPr lang="en-GB" dirty="0" err="1" smtClean="0"/>
              <a:t>labhraíonn</a:t>
            </a:r>
            <a:r>
              <a:rPr lang="en-GB" dirty="0" smtClean="0"/>
              <a:t>/</a:t>
            </a:r>
            <a:r>
              <a:rPr lang="en-GB" dirty="0" err="1" smtClean="0"/>
              <a:t>scríobhann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daltaí</a:t>
            </a:r>
            <a:r>
              <a:rPr lang="en-GB" dirty="0" smtClean="0"/>
              <a:t> </a:t>
            </a:r>
            <a:r>
              <a:rPr lang="en-GB" dirty="0" err="1" smtClean="0"/>
              <a:t>nó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múinteoirí</a:t>
            </a:r>
            <a:r>
              <a:rPr lang="en-GB" dirty="0" smtClean="0"/>
              <a:t>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842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sainmheon</a:t>
            </a:r>
            <a:r>
              <a:rPr lang="en-GB" dirty="0" smtClean="0"/>
              <a:t> </a:t>
            </a:r>
            <a:r>
              <a:rPr lang="en-GB" dirty="0" err="1" smtClean="0"/>
              <a:t>teanga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scoile</a:t>
            </a:r>
            <a:r>
              <a:rPr lang="en-GB" dirty="0" smtClean="0"/>
              <a:t> a </a:t>
            </a:r>
            <a:r>
              <a:rPr lang="en-GB" dirty="0" err="1" smtClean="0"/>
              <a:t>thabhairt</a:t>
            </a:r>
            <a:r>
              <a:rPr lang="en-GB" dirty="0" smtClean="0"/>
              <a:t> </a:t>
            </a:r>
            <a:r>
              <a:rPr lang="en-GB" dirty="0" err="1" smtClean="0"/>
              <a:t>slán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 smtClean="0"/>
              <a:t>Cá</a:t>
            </a:r>
            <a:r>
              <a:rPr lang="en-GB" dirty="0" smtClean="0"/>
              <a:t> </a:t>
            </a:r>
            <a:r>
              <a:rPr lang="en-GB" dirty="0" err="1" smtClean="0"/>
              <a:t>bhfuil</a:t>
            </a:r>
            <a:r>
              <a:rPr lang="en-GB" dirty="0" smtClean="0"/>
              <a:t> an </a:t>
            </a:r>
            <a:r>
              <a:rPr lang="en-GB" dirty="0" err="1" smtClean="0"/>
              <a:t>Béarla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bhfoghlaim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ndaltaí</a:t>
            </a:r>
            <a:r>
              <a:rPr lang="en-GB" dirty="0" smtClean="0"/>
              <a:t> </a:t>
            </a:r>
            <a:r>
              <a:rPr lang="en-GB" dirty="0" err="1" smtClean="0"/>
              <a:t>agat</a:t>
            </a:r>
            <a:r>
              <a:rPr lang="en-GB" dirty="0" smtClean="0"/>
              <a:t>?</a:t>
            </a:r>
          </a:p>
          <a:p>
            <a:r>
              <a:rPr lang="en-GB" dirty="0" smtClean="0"/>
              <a:t>‘</a:t>
            </a:r>
            <a:r>
              <a:rPr lang="en-GB" dirty="0" err="1" smtClean="0"/>
              <a:t>níl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</a:t>
            </a:r>
            <a:r>
              <a:rPr lang="en-GB" dirty="0" err="1" smtClean="0"/>
              <a:t>aon</a:t>
            </a:r>
            <a:r>
              <a:rPr lang="en-GB" dirty="0" smtClean="0"/>
              <a:t> </a:t>
            </a:r>
            <a:r>
              <a:rPr lang="en-GB" dirty="0" err="1" smtClean="0"/>
              <a:t>áit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chor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bith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níor</a:t>
            </a:r>
            <a:r>
              <a:rPr lang="en-GB" dirty="0" smtClean="0"/>
              <a:t> </a:t>
            </a:r>
            <a:r>
              <a:rPr lang="en-GB" dirty="0" err="1" smtClean="0"/>
              <a:t>cheart</a:t>
            </a:r>
            <a:r>
              <a:rPr lang="en-GB" dirty="0" smtClean="0"/>
              <a:t> go </a:t>
            </a:r>
            <a:r>
              <a:rPr lang="en-GB" dirty="0" err="1" smtClean="0"/>
              <a:t>mbeadh</a:t>
            </a:r>
            <a:r>
              <a:rPr lang="en-GB" dirty="0" smtClean="0"/>
              <a:t>!’</a:t>
            </a:r>
          </a:p>
          <a:p>
            <a:r>
              <a:rPr lang="en-GB" dirty="0" smtClean="0"/>
              <a:t>‘</a:t>
            </a:r>
            <a:r>
              <a:rPr lang="en-GB" dirty="0" err="1" smtClean="0"/>
              <a:t>tá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réimse</a:t>
            </a:r>
            <a:r>
              <a:rPr lang="en-GB" dirty="0" smtClean="0"/>
              <a:t> </a:t>
            </a:r>
            <a:r>
              <a:rPr lang="en-GB" dirty="0" err="1" smtClean="0"/>
              <a:t>foghlama</a:t>
            </a:r>
            <a:r>
              <a:rPr lang="en-GB" dirty="0" smtClean="0"/>
              <a:t> </a:t>
            </a:r>
            <a:r>
              <a:rPr lang="en-GB" dirty="0" err="1" smtClean="0"/>
              <a:t>darb</a:t>
            </a:r>
            <a:r>
              <a:rPr lang="en-GB" dirty="0" smtClean="0"/>
              <a:t> </a:t>
            </a:r>
            <a:r>
              <a:rPr lang="en-GB" dirty="0" err="1" smtClean="0"/>
              <a:t>ainm</a:t>
            </a:r>
            <a:r>
              <a:rPr lang="en-GB" dirty="0" smtClean="0"/>
              <a:t> </a:t>
            </a:r>
            <a:r>
              <a:rPr lang="en-GB" dirty="0" err="1" smtClean="0"/>
              <a:t>Béarla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fanfaidh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</a:t>
            </a:r>
            <a:r>
              <a:rPr lang="en-GB" dirty="0" err="1" smtClean="0"/>
              <a:t>ansin</a:t>
            </a:r>
            <a:r>
              <a:rPr lang="en-GB" dirty="0" smtClean="0"/>
              <a:t>’</a:t>
            </a:r>
          </a:p>
          <a:p>
            <a:r>
              <a:rPr lang="en-GB" dirty="0" smtClean="0"/>
              <a:t>‘</a:t>
            </a:r>
            <a:r>
              <a:rPr lang="en-GB" dirty="0" err="1" smtClean="0"/>
              <a:t>tá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</a:t>
            </a:r>
            <a:r>
              <a:rPr lang="en-GB" dirty="0" err="1" smtClean="0"/>
              <a:t>nasctha</a:t>
            </a:r>
            <a:r>
              <a:rPr lang="en-GB" dirty="0" smtClean="0"/>
              <a:t> go </a:t>
            </a:r>
            <a:r>
              <a:rPr lang="en-GB" dirty="0" err="1" smtClean="0"/>
              <a:t>mór</a:t>
            </a:r>
            <a:r>
              <a:rPr lang="en-GB" dirty="0" smtClean="0"/>
              <a:t> </a:t>
            </a:r>
            <a:r>
              <a:rPr lang="en-GB" dirty="0" err="1" smtClean="0"/>
              <a:t>againn</a:t>
            </a:r>
            <a:r>
              <a:rPr lang="en-GB" dirty="0" smtClean="0"/>
              <a:t> </a:t>
            </a:r>
            <a:r>
              <a:rPr lang="en-GB" dirty="0" err="1" smtClean="0"/>
              <a:t>faoi</a:t>
            </a:r>
            <a:r>
              <a:rPr lang="en-GB" dirty="0" smtClean="0"/>
              <a:t> </a:t>
            </a:r>
            <a:r>
              <a:rPr lang="en-GB" dirty="0" err="1" smtClean="0"/>
              <a:t>ábhar</a:t>
            </a:r>
            <a:r>
              <a:rPr lang="en-GB" dirty="0" smtClean="0"/>
              <a:t> a </a:t>
            </a:r>
            <a:r>
              <a:rPr lang="en-GB" dirty="0" err="1" smtClean="0"/>
              <a:t>dtugaimid</a:t>
            </a:r>
            <a:r>
              <a:rPr lang="en-GB" dirty="0" smtClean="0"/>
              <a:t> ‘</a:t>
            </a:r>
            <a:r>
              <a:rPr lang="en-GB" dirty="0" err="1" smtClean="0"/>
              <a:t>teanga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litearthacht</a:t>
            </a:r>
            <a:r>
              <a:rPr lang="en-GB" dirty="0" smtClean="0"/>
              <a:t>’ air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bímid</a:t>
            </a:r>
            <a:r>
              <a:rPr lang="en-GB" dirty="0" smtClean="0"/>
              <a:t> </a:t>
            </a:r>
            <a:r>
              <a:rPr lang="en-GB" dirty="0" err="1" smtClean="0"/>
              <a:t>anonn</a:t>
            </a:r>
            <a:r>
              <a:rPr lang="en-GB" dirty="0" smtClean="0"/>
              <a:t> is </a:t>
            </a:r>
            <a:r>
              <a:rPr lang="en-GB" dirty="0" err="1" smtClean="0"/>
              <a:t>anall</a:t>
            </a:r>
            <a:r>
              <a:rPr lang="en-GB" dirty="0" smtClean="0"/>
              <a:t> </a:t>
            </a:r>
            <a:r>
              <a:rPr lang="en-GB" dirty="0" err="1" smtClean="0"/>
              <a:t>idir</a:t>
            </a:r>
            <a:r>
              <a:rPr lang="en-GB" dirty="0" smtClean="0"/>
              <a:t> an </a:t>
            </a:r>
            <a:r>
              <a:rPr lang="en-GB" dirty="0" err="1" smtClean="0"/>
              <a:t>dá</a:t>
            </a:r>
            <a:r>
              <a:rPr lang="en-GB" dirty="0" smtClean="0"/>
              <a:t> </a:t>
            </a:r>
            <a:r>
              <a:rPr lang="en-GB" dirty="0" err="1" smtClean="0"/>
              <a:t>theanga</a:t>
            </a:r>
            <a:r>
              <a:rPr lang="en-GB" dirty="0" smtClean="0"/>
              <a:t> </a:t>
            </a:r>
            <a:r>
              <a:rPr lang="en-GB" dirty="0" err="1" smtClean="0"/>
              <a:t>ag</a:t>
            </a:r>
            <a:r>
              <a:rPr lang="en-GB" dirty="0" smtClean="0"/>
              <a:t> </a:t>
            </a:r>
            <a:r>
              <a:rPr lang="en-GB" dirty="0" err="1" smtClean="0"/>
              <a:t>fiosrú</a:t>
            </a:r>
            <a:r>
              <a:rPr lang="en-GB" dirty="0" smtClean="0"/>
              <a:t> </a:t>
            </a:r>
            <a:r>
              <a:rPr lang="en-GB" dirty="0" err="1" smtClean="0"/>
              <a:t>cosúlachtaí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éagosúlachtaí</a:t>
            </a:r>
            <a:r>
              <a:rPr lang="en-GB" dirty="0" smtClean="0"/>
              <a:t>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976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r</a:t>
            </a:r>
            <a:r>
              <a:rPr lang="en-GB" dirty="0" err="1" smtClean="0"/>
              <a:t>ud</a:t>
            </a:r>
            <a:r>
              <a:rPr lang="en-GB" dirty="0" smtClean="0"/>
              <a:t> </a:t>
            </a:r>
            <a:r>
              <a:rPr lang="en-GB" dirty="0" err="1" smtClean="0"/>
              <a:t>nach</a:t>
            </a:r>
            <a:r>
              <a:rPr lang="en-GB" dirty="0" smtClean="0"/>
              <a:t> </a:t>
            </a:r>
            <a:r>
              <a:rPr lang="en-GB" dirty="0" err="1" smtClean="0"/>
              <a:t>binn</a:t>
            </a:r>
            <a:r>
              <a:rPr lang="en-GB" dirty="0" smtClean="0"/>
              <a:t> le </a:t>
            </a:r>
            <a:r>
              <a:rPr lang="en-GB" dirty="0" err="1" smtClean="0"/>
              <a:t>duine</a:t>
            </a:r>
            <a:r>
              <a:rPr lang="en-GB" dirty="0" smtClean="0"/>
              <a:t> </a:t>
            </a:r>
            <a:r>
              <a:rPr lang="en-GB" dirty="0" err="1" smtClean="0"/>
              <a:t>ní</a:t>
            </a:r>
            <a:r>
              <a:rPr lang="en-GB" dirty="0" smtClean="0"/>
              <a:t> </a:t>
            </a:r>
            <a:r>
              <a:rPr lang="en-GB" dirty="0" err="1" smtClean="0"/>
              <a:t>chluin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Gaeilge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bpáistí</a:t>
            </a:r>
            <a:r>
              <a:rPr lang="en-GB" dirty="0" smtClean="0"/>
              <a:t> a </a:t>
            </a:r>
            <a:r>
              <a:rPr lang="en-GB" dirty="0" err="1" smtClean="0"/>
              <a:t>thabhairt</a:t>
            </a:r>
            <a:r>
              <a:rPr lang="en-GB" dirty="0" smtClean="0"/>
              <a:t> </a:t>
            </a:r>
            <a:r>
              <a:rPr lang="en-GB" dirty="0" err="1" smtClean="0"/>
              <a:t>chun</a:t>
            </a:r>
            <a:r>
              <a:rPr lang="en-GB" dirty="0" smtClean="0"/>
              <a:t> </a:t>
            </a:r>
            <a:r>
              <a:rPr lang="en-GB" dirty="0" err="1" smtClean="0"/>
              <a:t>cruinnis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An </a:t>
            </a:r>
            <a:r>
              <a:rPr lang="en-GB" dirty="0" err="1" smtClean="0"/>
              <a:t>bhfuil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</a:t>
            </a:r>
            <a:r>
              <a:rPr lang="en-GB" dirty="0" err="1" smtClean="0"/>
              <a:t>luaite</a:t>
            </a:r>
            <a:r>
              <a:rPr lang="en-GB" dirty="0" smtClean="0"/>
              <a:t> go </a:t>
            </a:r>
            <a:r>
              <a:rPr lang="en-GB" dirty="0" err="1" smtClean="0"/>
              <a:t>sonrach</a:t>
            </a:r>
            <a:r>
              <a:rPr lang="en-GB" dirty="0" smtClean="0"/>
              <a:t> </a:t>
            </a:r>
            <a:r>
              <a:rPr lang="en-GB" dirty="0" err="1" smtClean="0"/>
              <a:t>agaibh</a:t>
            </a:r>
            <a:r>
              <a:rPr lang="en-GB" dirty="0" smtClean="0"/>
              <a:t> go </a:t>
            </a:r>
            <a:r>
              <a:rPr lang="en-GB" dirty="0" err="1" smtClean="0"/>
              <a:t>bhfuil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de </a:t>
            </a:r>
            <a:r>
              <a:rPr lang="en-GB" dirty="0" err="1" smtClean="0"/>
              <a:t>pholasaí</a:t>
            </a:r>
            <a:r>
              <a:rPr lang="en-GB" dirty="0" smtClean="0"/>
              <a:t>/ de </a:t>
            </a:r>
            <a:r>
              <a:rPr lang="en-GB" dirty="0" err="1" smtClean="0"/>
              <a:t>chuspóir</a:t>
            </a:r>
            <a:r>
              <a:rPr lang="en-GB" dirty="0" smtClean="0"/>
              <a:t> </a:t>
            </a:r>
            <a:r>
              <a:rPr lang="en-GB" dirty="0" err="1" smtClean="0"/>
              <a:t>ag</a:t>
            </a:r>
            <a:r>
              <a:rPr lang="en-GB" dirty="0" smtClean="0"/>
              <a:t> an </a:t>
            </a:r>
            <a:r>
              <a:rPr lang="en-GB" dirty="0" err="1" smtClean="0"/>
              <a:t>scoil</a:t>
            </a:r>
            <a:r>
              <a:rPr lang="en-GB" dirty="0" smtClean="0"/>
              <a:t> Gaeilge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ndaltaí</a:t>
            </a:r>
            <a:r>
              <a:rPr lang="en-GB" dirty="0" smtClean="0"/>
              <a:t> a </a:t>
            </a:r>
            <a:r>
              <a:rPr lang="en-GB" dirty="0" err="1" smtClean="0"/>
              <a:t>thabhairt</a:t>
            </a:r>
            <a:r>
              <a:rPr lang="en-GB" dirty="0" smtClean="0"/>
              <a:t> </a:t>
            </a:r>
            <a:r>
              <a:rPr lang="en-GB" dirty="0" err="1" smtClean="0"/>
              <a:t>chun</a:t>
            </a:r>
            <a:r>
              <a:rPr lang="en-GB" dirty="0" smtClean="0"/>
              <a:t> </a:t>
            </a:r>
            <a:r>
              <a:rPr lang="en-GB" dirty="0" err="1" smtClean="0"/>
              <a:t>cruinnis</a:t>
            </a:r>
            <a:r>
              <a:rPr lang="en-GB" dirty="0" smtClean="0"/>
              <a:t> a </a:t>
            </a:r>
            <a:r>
              <a:rPr lang="en-GB" dirty="0" err="1" smtClean="0"/>
              <a:t>oiread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is </a:t>
            </a:r>
            <a:r>
              <a:rPr lang="en-GB" dirty="0" err="1" smtClean="0"/>
              <a:t>féidir</a:t>
            </a:r>
            <a:r>
              <a:rPr lang="en-GB" dirty="0" smtClean="0"/>
              <a:t>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877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rud</a:t>
            </a:r>
            <a:r>
              <a:rPr lang="en-GB" dirty="0" smtClean="0"/>
              <a:t> </a:t>
            </a:r>
            <a:r>
              <a:rPr lang="en-GB" dirty="0" err="1" smtClean="0"/>
              <a:t>nach</a:t>
            </a:r>
            <a:r>
              <a:rPr lang="en-GB" dirty="0" smtClean="0"/>
              <a:t> </a:t>
            </a:r>
            <a:r>
              <a:rPr lang="en-GB" dirty="0" err="1" smtClean="0"/>
              <a:t>binn</a:t>
            </a:r>
            <a:r>
              <a:rPr lang="en-GB" dirty="0" smtClean="0"/>
              <a:t> le </a:t>
            </a:r>
            <a:r>
              <a:rPr lang="en-GB" dirty="0" err="1" smtClean="0"/>
              <a:t>duine</a:t>
            </a:r>
            <a:r>
              <a:rPr lang="en-GB" dirty="0" smtClean="0"/>
              <a:t> </a:t>
            </a:r>
            <a:r>
              <a:rPr lang="en-GB" dirty="0" err="1" smtClean="0"/>
              <a:t>ní</a:t>
            </a:r>
            <a:r>
              <a:rPr lang="en-GB" dirty="0" smtClean="0"/>
              <a:t> </a:t>
            </a:r>
            <a:r>
              <a:rPr lang="en-GB" dirty="0" err="1" smtClean="0"/>
              <a:t>chluin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Gaeilge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bpáistí</a:t>
            </a:r>
            <a:r>
              <a:rPr lang="en-GB" dirty="0" smtClean="0"/>
              <a:t> a </a:t>
            </a:r>
            <a:r>
              <a:rPr lang="en-GB" dirty="0" err="1" smtClean="0"/>
              <a:t>thabhairt</a:t>
            </a:r>
            <a:r>
              <a:rPr lang="en-GB" dirty="0" smtClean="0"/>
              <a:t> </a:t>
            </a:r>
            <a:r>
              <a:rPr lang="en-GB" dirty="0" err="1" smtClean="0"/>
              <a:t>chun</a:t>
            </a:r>
            <a:r>
              <a:rPr lang="en-GB" dirty="0" smtClean="0"/>
              <a:t> </a:t>
            </a:r>
            <a:r>
              <a:rPr lang="en-GB" dirty="0" err="1" smtClean="0"/>
              <a:t>cruinnis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d</a:t>
            </a:r>
            <a:r>
              <a:rPr lang="en-GB" dirty="0" err="1" smtClean="0"/>
              <a:t>odhéanta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r>
              <a:rPr lang="en-GB" dirty="0"/>
              <a:t>i</a:t>
            </a:r>
            <a:r>
              <a:rPr lang="en-GB" dirty="0" smtClean="0"/>
              <a:t>s </a:t>
            </a:r>
            <a:r>
              <a:rPr lang="en-GB" dirty="0" err="1" smtClean="0"/>
              <a:t>leor</a:t>
            </a:r>
            <a:r>
              <a:rPr lang="en-GB" dirty="0" smtClean="0"/>
              <a:t> an </a:t>
            </a:r>
            <a:r>
              <a:rPr lang="en-GB" dirty="0" err="1" smtClean="0"/>
              <a:t>líofacht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r>
              <a:rPr lang="en-GB" dirty="0"/>
              <a:t>i</a:t>
            </a:r>
            <a:r>
              <a:rPr lang="en-GB" dirty="0" smtClean="0"/>
              <a:t>s </a:t>
            </a:r>
            <a:r>
              <a:rPr lang="en-GB" dirty="0" err="1" smtClean="0"/>
              <a:t>tábhachtaí</a:t>
            </a:r>
            <a:r>
              <a:rPr lang="en-GB" dirty="0" smtClean="0"/>
              <a:t> </a:t>
            </a:r>
            <a:r>
              <a:rPr lang="en-GB" dirty="0" err="1" smtClean="0"/>
              <a:t>líofacht</a:t>
            </a:r>
            <a:r>
              <a:rPr lang="en-GB" dirty="0" smtClean="0"/>
              <a:t> </a:t>
            </a:r>
            <a:r>
              <a:rPr lang="en-GB" dirty="0" err="1" smtClean="0"/>
              <a:t>ná</a:t>
            </a:r>
            <a:r>
              <a:rPr lang="en-GB" dirty="0" smtClean="0"/>
              <a:t> </a:t>
            </a:r>
            <a:r>
              <a:rPr lang="en-GB" dirty="0" err="1" smtClean="0"/>
              <a:t>cruinneas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r>
              <a:rPr lang="en-GB" dirty="0" err="1" smtClean="0"/>
              <a:t>ní</a:t>
            </a:r>
            <a:r>
              <a:rPr lang="en-GB" dirty="0" smtClean="0"/>
              <a:t> </a:t>
            </a:r>
            <a:r>
              <a:rPr lang="en-GB" dirty="0" err="1" smtClean="0"/>
              <a:t>féidir</a:t>
            </a:r>
            <a:r>
              <a:rPr lang="en-GB" dirty="0" smtClean="0"/>
              <a:t> a </a:t>
            </a:r>
            <a:r>
              <a:rPr lang="en-GB" dirty="0" err="1" smtClean="0"/>
              <a:t>dhéanamh</a:t>
            </a:r>
            <a:r>
              <a:rPr lang="en-GB" dirty="0" smtClean="0"/>
              <a:t> </a:t>
            </a:r>
            <a:r>
              <a:rPr lang="en-GB" dirty="0" err="1" smtClean="0"/>
              <a:t>idir</a:t>
            </a:r>
            <a:r>
              <a:rPr lang="en-GB" dirty="0" smtClean="0"/>
              <a:t> 9 </a:t>
            </a:r>
            <a:r>
              <a:rPr lang="en-GB" dirty="0" err="1" smtClean="0"/>
              <a:t>agus</a:t>
            </a:r>
            <a:r>
              <a:rPr lang="en-GB" dirty="0" smtClean="0"/>
              <a:t> 3?</a:t>
            </a:r>
          </a:p>
          <a:p>
            <a:pPr marL="0" indent="0">
              <a:buNone/>
            </a:pPr>
            <a:r>
              <a:rPr lang="en-GB" dirty="0" err="1"/>
              <a:t>p</a:t>
            </a:r>
            <a:r>
              <a:rPr lang="en-GB" dirty="0" err="1" smtClean="0"/>
              <a:t>olasaí</a:t>
            </a:r>
            <a:r>
              <a:rPr lang="en-GB" dirty="0" smtClean="0"/>
              <a:t> </a:t>
            </a:r>
            <a:r>
              <a:rPr lang="en-GB" dirty="0" err="1" smtClean="0"/>
              <a:t>ceartúcháin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r>
              <a:rPr lang="en-GB" dirty="0" err="1"/>
              <a:t>t</a:t>
            </a:r>
            <a:r>
              <a:rPr lang="en-GB" dirty="0" err="1" smtClean="0"/>
              <a:t>rí</a:t>
            </a:r>
            <a:r>
              <a:rPr lang="en-GB" dirty="0" smtClean="0"/>
              <a:t> </a:t>
            </a:r>
            <a:r>
              <a:rPr lang="en-GB" dirty="0" err="1" smtClean="0"/>
              <a:t>shaibhriú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539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</a:t>
            </a:r>
            <a:r>
              <a:rPr lang="en-GB" dirty="0" smtClean="0"/>
              <a:t>s </a:t>
            </a:r>
            <a:r>
              <a:rPr lang="en-GB" dirty="0" err="1" smtClean="0"/>
              <a:t>namhaid</a:t>
            </a:r>
            <a:r>
              <a:rPr lang="en-GB" dirty="0" smtClean="0"/>
              <a:t> an </a:t>
            </a:r>
            <a:r>
              <a:rPr lang="en-GB" dirty="0" err="1" smtClean="0"/>
              <a:t>cheird</a:t>
            </a:r>
            <a:r>
              <a:rPr lang="en-GB" dirty="0" smtClean="0"/>
              <a:t> </a:t>
            </a:r>
            <a:r>
              <a:rPr lang="en-GB" dirty="0" err="1" smtClean="0"/>
              <a:t>gan</a:t>
            </a:r>
            <a:r>
              <a:rPr lang="en-GB" dirty="0" smtClean="0"/>
              <a:t> a </a:t>
            </a:r>
            <a:r>
              <a:rPr lang="en-GB" dirty="0" err="1" smtClean="0"/>
              <a:t>foghlaim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err="1" smtClean="0"/>
              <a:t>Cruinneas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Gaeilge </a:t>
            </a:r>
            <a:r>
              <a:rPr lang="en-GB" dirty="0" err="1" smtClean="0"/>
              <a:t>ag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múinteoirí</a:t>
            </a:r>
            <a:r>
              <a:rPr lang="en-GB" dirty="0" smtClean="0"/>
              <a:t>/</a:t>
            </a:r>
            <a:r>
              <a:rPr lang="en-GB" dirty="0" err="1" smtClean="0"/>
              <a:t>ag</a:t>
            </a:r>
            <a:r>
              <a:rPr lang="en-GB" dirty="0" smtClean="0"/>
              <a:t> an </a:t>
            </a:r>
            <a:r>
              <a:rPr lang="en-GB" dirty="0" err="1" smtClean="0"/>
              <a:t>fhoireann</a:t>
            </a:r>
            <a:r>
              <a:rPr lang="en-GB" dirty="0" smtClean="0"/>
              <a:t> </a:t>
            </a:r>
            <a:r>
              <a:rPr lang="en-GB" dirty="0" err="1" smtClean="0"/>
              <a:t>scoile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err="1" smtClean="0"/>
              <a:t>Ceist</a:t>
            </a:r>
            <a:r>
              <a:rPr lang="en-GB" dirty="0" smtClean="0"/>
              <a:t> </a:t>
            </a:r>
            <a:r>
              <a:rPr lang="en-GB" dirty="0" err="1" smtClean="0"/>
              <a:t>tosaíochtaí</a:t>
            </a:r>
            <a:r>
              <a:rPr lang="en-GB" dirty="0" smtClean="0"/>
              <a:t>??</a:t>
            </a:r>
          </a:p>
          <a:p>
            <a:pPr marL="0" indent="0" algn="ctr">
              <a:buNone/>
            </a:pPr>
            <a:r>
              <a:rPr lang="en-GB" dirty="0" err="1" smtClean="0"/>
              <a:t>Cé</a:t>
            </a:r>
            <a:r>
              <a:rPr lang="en-GB" dirty="0" smtClean="0"/>
              <a:t> </a:t>
            </a:r>
            <a:r>
              <a:rPr lang="en-GB" dirty="0" err="1" smtClean="0"/>
              <a:t>acu</a:t>
            </a:r>
            <a:r>
              <a:rPr lang="en-GB" dirty="0" smtClean="0"/>
              <a:t> </a:t>
            </a:r>
            <a:r>
              <a:rPr lang="en-GB" dirty="0" err="1" smtClean="0"/>
              <a:t>seo</a:t>
            </a:r>
            <a:r>
              <a:rPr lang="en-GB" dirty="0" smtClean="0"/>
              <a:t> a </a:t>
            </a:r>
            <a:r>
              <a:rPr lang="en-GB" dirty="0" err="1" smtClean="0"/>
              <a:t>d’fhostófá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r>
              <a:rPr lang="en-GB" dirty="0" err="1" smtClean="0"/>
              <a:t>Múinteoir</a:t>
            </a:r>
            <a:r>
              <a:rPr lang="en-GB" dirty="0" smtClean="0"/>
              <a:t> </a:t>
            </a:r>
            <a:r>
              <a:rPr lang="en-GB" dirty="0" err="1" smtClean="0"/>
              <a:t>nach</a:t>
            </a:r>
            <a:r>
              <a:rPr lang="en-GB" dirty="0" smtClean="0"/>
              <a:t> </a:t>
            </a:r>
            <a:r>
              <a:rPr lang="en-GB" dirty="0" err="1" smtClean="0"/>
              <a:t>labhraíonn</a:t>
            </a:r>
            <a:r>
              <a:rPr lang="en-GB" dirty="0" smtClean="0"/>
              <a:t> an </a:t>
            </a:r>
            <a:r>
              <a:rPr lang="en-GB" dirty="0" err="1" smtClean="0"/>
              <a:t>Ghaeilge</a:t>
            </a:r>
            <a:r>
              <a:rPr lang="en-GB" dirty="0" smtClean="0"/>
              <a:t> go </a:t>
            </a:r>
            <a:r>
              <a:rPr lang="en-GB" dirty="0" err="1" smtClean="0"/>
              <a:t>rómhaith</a:t>
            </a:r>
            <a:r>
              <a:rPr lang="en-GB" dirty="0" smtClean="0"/>
              <a:t> ach a </a:t>
            </a:r>
            <a:r>
              <a:rPr lang="en-GB" dirty="0" err="1" smtClean="0"/>
              <a:t>chleachtann</a:t>
            </a:r>
            <a:r>
              <a:rPr lang="en-GB" dirty="0" smtClean="0"/>
              <a:t> an </a:t>
            </a:r>
            <a:r>
              <a:rPr lang="en-GB" dirty="0" err="1" smtClean="0"/>
              <a:t>Ghaeilge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gcónaí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bhonn</a:t>
            </a:r>
            <a:r>
              <a:rPr lang="en-GB" dirty="0" smtClean="0"/>
              <a:t> </a:t>
            </a:r>
            <a:r>
              <a:rPr lang="en-GB" dirty="0" err="1" smtClean="0"/>
              <a:t>sóisialta</a:t>
            </a:r>
            <a:r>
              <a:rPr lang="en-GB" dirty="0" smtClean="0"/>
              <a:t> </a:t>
            </a:r>
            <a:r>
              <a:rPr lang="en-GB" dirty="0" err="1" smtClean="0"/>
              <a:t>nó</a:t>
            </a:r>
            <a:r>
              <a:rPr lang="en-GB" dirty="0" smtClean="0"/>
              <a:t> </a:t>
            </a:r>
            <a:r>
              <a:rPr lang="en-GB" dirty="0" err="1" smtClean="0"/>
              <a:t>múinteoir</a:t>
            </a:r>
            <a:r>
              <a:rPr lang="en-GB" dirty="0" smtClean="0"/>
              <a:t> a </a:t>
            </a:r>
            <a:r>
              <a:rPr lang="en-GB" dirty="0" err="1" smtClean="0"/>
              <a:t>bhfuil</a:t>
            </a:r>
            <a:r>
              <a:rPr lang="en-GB" dirty="0" smtClean="0"/>
              <a:t> </a:t>
            </a:r>
            <a:r>
              <a:rPr lang="en-GB" dirty="0" err="1" smtClean="0"/>
              <a:t>togha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Gaeilge </a:t>
            </a:r>
            <a:r>
              <a:rPr lang="en-GB" dirty="0" err="1" smtClean="0"/>
              <a:t>aici</a:t>
            </a:r>
            <a:r>
              <a:rPr lang="en-GB" dirty="0" smtClean="0"/>
              <a:t> </a:t>
            </a:r>
            <a:r>
              <a:rPr lang="en-GB" dirty="0" err="1" smtClean="0"/>
              <a:t>nó</a:t>
            </a:r>
            <a:r>
              <a:rPr lang="en-GB" dirty="0" smtClean="0"/>
              <a:t> </a:t>
            </a:r>
            <a:r>
              <a:rPr lang="en-GB" dirty="0" err="1" smtClean="0"/>
              <a:t>aige</a:t>
            </a:r>
            <a:r>
              <a:rPr lang="en-GB" dirty="0" smtClean="0"/>
              <a:t> ach </a:t>
            </a:r>
            <a:r>
              <a:rPr lang="en-GB" dirty="0" err="1" smtClean="0"/>
              <a:t>nach</a:t>
            </a:r>
            <a:r>
              <a:rPr lang="en-GB" dirty="0" smtClean="0"/>
              <a:t> </a:t>
            </a:r>
            <a:r>
              <a:rPr lang="en-GB" dirty="0" err="1" smtClean="0"/>
              <a:t>bhfuil</a:t>
            </a:r>
            <a:r>
              <a:rPr lang="en-GB" dirty="0" smtClean="0"/>
              <a:t> </a:t>
            </a:r>
            <a:r>
              <a:rPr lang="en-GB" dirty="0" err="1" smtClean="0"/>
              <a:t>róthugtha</a:t>
            </a:r>
            <a:r>
              <a:rPr lang="en-GB" dirty="0" smtClean="0"/>
              <a:t> </a:t>
            </a:r>
            <a:r>
              <a:rPr lang="en-GB" dirty="0" err="1" smtClean="0"/>
              <a:t>d’úsáid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Gaeilge </a:t>
            </a:r>
            <a:r>
              <a:rPr lang="en-GB" dirty="0" err="1" smtClean="0"/>
              <a:t>thar</a:t>
            </a:r>
            <a:r>
              <a:rPr lang="en-GB" dirty="0" smtClean="0"/>
              <a:t> </a:t>
            </a:r>
            <a:r>
              <a:rPr lang="en-GB" dirty="0" err="1" smtClean="0"/>
              <a:t>gheata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scoile</a:t>
            </a:r>
            <a:r>
              <a:rPr lang="en-GB" dirty="0"/>
              <a:t>?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735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</TotalTime>
  <Words>664</Words>
  <Application>Microsoft Office PowerPoint</Application>
  <PresentationFormat>Taispeántas ar scáileán</PresentationFormat>
  <Paragraphs>85</Paragraphs>
  <Slides>14</Slides>
  <Notes>0</Notes>
  <HiddenSlides>0</HiddenSlides>
  <MMClips>0</MMClips>
  <ScaleCrop>false</ScaleCrop>
  <HeadingPairs>
    <vt:vector size="4" baseType="variant">
      <vt:variant>
        <vt:lpstr>Téama</vt:lpstr>
      </vt:variant>
      <vt:variant>
        <vt:i4>1</vt:i4>
      </vt:variant>
      <vt:variant>
        <vt:lpstr>Teidil sleamhnáin</vt:lpstr>
      </vt:variant>
      <vt:variant>
        <vt:i4>14</vt:i4>
      </vt:variant>
    </vt:vector>
  </HeadingPairs>
  <TitlesOfParts>
    <vt:vector size="15" baseType="lpstr">
      <vt:lpstr>Civic</vt:lpstr>
      <vt:lpstr>Teanga shóisialta na scoile: agus an muintearas atá aici le ceannasaíocht scoile</vt:lpstr>
      <vt:lpstr>Ábhar an tseisiúin</vt:lpstr>
      <vt:lpstr>sainmheon teanga na scoile a thabhairt slán</vt:lpstr>
      <vt:lpstr>sainmheon teanga na scoile a thabhairt slán</vt:lpstr>
      <vt:lpstr>sainmheon teanga na scoile a thabhairt slán</vt:lpstr>
      <vt:lpstr>sainmheon teanga na scoile a thabhairt slán</vt:lpstr>
      <vt:lpstr>rud nach binn le duine ní chluin sé é</vt:lpstr>
      <vt:lpstr>rud nach binn le duine ní chluin sé é</vt:lpstr>
      <vt:lpstr>is namhaid an cheird gan a foghlaim</vt:lpstr>
      <vt:lpstr>is doiligh a sháith de chorrán a fháil do dhrochbhuanaí</vt:lpstr>
      <vt:lpstr>is minic a bhain seangán greim as gearrán</vt:lpstr>
      <vt:lpstr>is minic a bhain seangán greim as gearrán</vt:lpstr>
      <vt:lpstr>gheibh foighde furtacht   </vt:lpstr>
      <vt:lpstr>Focal scoir</vt:lpstr>
    </vt:vector>
  </TitlesOfParts>
  <Company>St. Mary's University College, Belfast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Teanga shóisialta na scoile</dc:title>
  <dc:creator>Seán Mac Corraidh</dc:creator>
  <cp:lastModifiedBy>Clár Johnston</cp:lastModifiedBy>
  <cp:revision>32</cp:revision>
  <cp:lastPrinted>2013-10-02T12:02:04Z</cp:lastPrinted>
  <dcterms:created xsi:type="dcterms:W3CDTF">2013-10-02T10:50:34Z</dcterms:created>
  <dcterms:modified xsi:type="dcterms:W3CDTF">2013-10-08T15:12:20Z</dcterms:modified>
</cp:coreProperties>
</file>