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75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84B43C-007A-43B3-BBEE-B6E9CD417BCB}" type="datetimeFigureOut">
              <a:rPr lang="en-IE" smtClean="0"/>
              <a:t>09/10/2013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82FFFC-EDCD-45D6-AE0C-1D65C5C8AF8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466806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IE" altLang="en-US" smtClean="0">
              <a:solidFill>
                <a:srgbClr val="351F8F"/>
              </a:solidFill>
              <a:ea typeface="ＭＳ Ｐゴシック" pitchFamily="34" charset="-128"/>
            </a:endParaRP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2927F887-1F4D-4B49-AE72-648A737FFB64}" type="slidenum">
              <a:rPr lang="en-US" altLang="en-US" smtClean="0">
                <a:cs typeface="Arial" charset="0"/>
              </a:rPr>
              <a:pPr eaLnBrk="1" hangingPunct="1"/>
              <a:t>5</a:t>
            </a:fld>
            <a:endParaRPr lang="en-US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4000">
                <a:schemeClr val="accent1">
                  <a:lumMod val="60000"/>
                  <a:lumOff val="40000"/>
                </a:schemeClr>
              </a:gs>
              <a:gs pos="83000">
                <a:schemeClr val="accent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chemeClr val="accent1">
                  <a:alpha val="0"/>
                </a:schemeClr>
              </a:gs>
              <a:gs pos="57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alpha val="0"/>
                </a:scheme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3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b="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3CD5B-FDCF-47B3-8357-199EF841E12C}" type="datetimeFigureOut">
              <a:rPr lang="en-GB" smtClean="0"/>
              <a:pPr/>
              <a:t>09/10/2013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EA311A83-DE30-4F4D-9EDE-D64F10DB0F2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3CD5B-FDCF-47B3-8357-199EF841E12C}" type="datetimeFigureOut">
              <a:rPr lang="en-GB" smtClean="0"/>
              <a:pPr/>
              <a:t>09/10/2013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11A83-DE30-4F4D-9EDE-D64F10DB0F2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3CD5B-FDCF-47B3-8357-199EF841E12C}" type="datetimeFigureOut">
              <a:rPr lang="en-GB" smtClean="0"/>
              <a:pPr/>
              <a:t>09/10/2013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11A83-DE30-4F4D-9EDE-D64F10DB0F2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3CD5B-FDCF-47B3-8357-199EF841E12C}" type="datetimeFigureOut">
              <a:rPr lang="en-GB" smtClean="0"/>
              <a:pPr/>
              <a:t>09/10/2013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11A83-DE30-4F4D-9EDE-D64F10DB0F2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14000">
                <a:srgbClr val="333333"/>
              </a:gs>
              <a:gs pos="83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rgbClr val="000000">
                  <a:alpha val="0"/>
                </a:srgbClr>
              </a:gs>
              <a:gs pos="57000">
                <a:srgbClr val="4D4D4D"/>
              </a:gs>
              <a:gs pos="100000">
                <a:srgbClr val="000000">
                  <a:alpha val="0"/>
                </a:srgb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3CD5B-FDCF-47B3-8357-199EF841E12C}" type="datetimeFigureOut">
              <a:rPr lang="en-GB" smtClean="0"/>
              <a:pPr/>
              <a:t>09/10/2013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11A83-DE30-4F4D-9EDE-D64F10DB0F2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3CD5B-FDCF-47B3-8357-199EF841E12C}" type="datetimeFigureOut">
              <a:rPr lang="en-GB" smtClean="0"/>
              <a:pPr/>
              <a:t>09/10/2013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11A83-DE30-4F4D-9EDE-D64F10DB0F2F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3657600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Freeform 11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3CD5B-FDCF-47B3-8357-199EF841E12C}" type="datetimeFigureOut">
              <a:rPr lang="en-GB" smtClean="0"/>
              <a:pPr/>
              <a:t>09/10/2013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11A83-DE30-4F4D-9EDE-D64F10DB0F2F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685800" y="2209800"/>
            <a:ext cx="36576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6576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3CD5B-FDCF-47B3-8357-199EF841E12C}" type="datetimeFigureOut">
              <a:rPr lang="en-GB" smtClean="0"/>
              <a:pPr/>
              <a:t>09/10/2013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11A83-DE30-4F4D-9EDE-D64F10DB0F2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3"/>
              </a:gs>
              <a:gs pos="50000">
                <a:schemeClr val="accent3">
                  <a:lumMod val="40000"/>
                  <a:lumOff val="60000"/>
                </a:schemeClr>
              </a:gs>
              <a:gs pos="5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0" y="5381627"/>
            <a:ext cx="3286124" cy="1207294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6996854"/>
              <a:gd name="connsiteY0" fmla="*/ 0 h 1571625"/>
              <a:gd name="connsiteX1" fmla="*/ 6996854 w 6996854"/>
              <a:gd name="connsiteY1" fmla="*/ 1266825 h 1571625"/>
              <a:gd name="connsiteX2" fmla="*/ 0 w 6996854"/>
              <a:gd name="connsiteY2" fmla="*/ 1571625 h 1571625"/>
              <a:gd name="connsiteX3" fmla="*/ 0 w 6996854"/>
              <a:gd name="connsiteY3" fmla="*/ 0 h 1571625"/>
              <a:gd name="connsiteX0" fmla="*/ 0 w 7583417"/>
              <a:gd name="connsiteY0" fmla="*/ 0 h 800100"/>
              <a:gd name="connsiteX1" fmla="*/ 7583417 w 7583417"/>
              <a:gd name="connsiteY1" fmla="*/ 495300 h 800100"/>
              <a:gd name="connsiteX2" fmla="*/ 586563 w 7583417"/>
              <a:gd name="connsiteY2" fmla="*/ 800100 h 800100"/>
              <a:gd name="connsiteX3" fmla="*/ 0 w 7583417"/>
              <a:gd name="connsiteY3" fmla="*/ 0 h 800100"/>
              <a:gd name="connsiteX0" fmla="*/ 0 w 7017803"/>
              <a:gd name="connsiteY0" fmla="*/ 0 h 1200150"/>
              <a:gd name="connsiteX1" fmla="*/ 7017803 w 7017803"/>
              <a:gd name="connsiteY1" fmla="*/ 895350 h 1200150"/>
              <a:gd name="connsiteX2" fmla="*/ 20949 w 7017803"/>
              <a:gd name="connsiteY2" fmla="*/ 1200150 h 1200150"/>
              <a:gd name="connsiteX3" fmla="*/ 0 w 7017803"/>
              <a:gd name="connsiteY3" fmla="*/ 0 h 1200150"/>
              <a:gd name="connsiteX0" fmla="*/ 0 w 6410292"/>
              <a:gd name="connsiteY0" fmla="*/ 0 h 1752600"/>
              <a:gd name="connsiteX1" fmla="*/ 6410292 w 6410292"/>
              <a:gd name="connsiteY1" fmla="*/ 1752600 h 1752600"/>
              <a:gd name="connsiteX2" fmla="*/ 20949 w 6410292"/>
              <a:gd name="connsiteY2" fmla="*/ 1200150 h 1752600"/>
              <a:gd name="connsiteX3" fmla="*/ 0 w 6410292"/>
              <a:gd name="connsiteY3" fmla="*/ 0 h 1752600"/>
              <a:gd name="connsiteX0" fmla="*/ 0 w 7227290"/>
              <a:gd name="connsiteY0" fmla="*/ 0 h 1200150"/>
              <a:gd name="connsiteX1" fmla="*/ 7227290 w 7227290"/>
              <a:gd name="connsiteY1" fmla="*/ 885825 h 1200150"/>
              <a:gd name="connsiteX2" fmla="*/ 20949 w 7227290"/>
              <a:gd name="connsiteY2" fmla="*/ 1200150 h 1200150"/>
              <a:gd name="connsiteX3" fmla="*/ 0 w 7227290"/>
              <a:gd name="connsiteY3" fmla="*/ 0 h 1200150"/>
              <a:gd name="connsiteX0" fmla="*/ 0 w 7227290"/>
              <a:gd name="connsiteY0" fmla="*/ 0 h 885825"/>
              <a:gd name="connsiteX1" fmla="*/ 7227290 w 7227290"/>
              <a:gd name="connsiteY1" fmla="*/ 885825 h 885825"/>
              <a:gd name="connsiteX2" fmla="*/ 555141 w 7227290"/>
              <a:gd name="connsiteY2" fmla="*/ 862013 h 885825"/>
              <a:gd name="connsiteX3" fmla="*/ 0 w 7227290"/>
              <a:gd name="connsiteY3" fmla="*/ 0 h 885825"/>
              <a:gd name="connsiteX0" fmla="*/ 0 w 7227290"/>
              <a:gd name="connsiteY0" fmla="*/ 0 h 1207294"/>
              <a:gd name="connsiteX1" fmla="*/ 7227290 w 7227290"/>
              <a:gd name="connsiteY1" fmla="*/ 885825 h 1207294"/>
              <a:gd name="connsiteX2" fmla="*/ 0 w 7227290"/>
              <a:gd name="connsiteY2" fmla="*/ 1207294 h 1207294"/>
              <a:gd name="connsiteX3" fmla="*/ 0 w 7227290"/>
              <a:gd name="connsiteY3" fmla="*/ 0 h 1207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27290" h="1207294">
                <a:moveTo>
                  <a:pt x="0" y="0"/>
                </a:moveTo>
                <a:lnTo>
                  <a:pt x="7227290" y="885825"/>
                </a:lnTo>
                <a:lnTo>
                  <a:pt x="0" y="1207294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96" y="5347020"/>
            <a:ext cx="3426231" cy="944725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2830674 w 7605568"/>
              <a:gd name="connsiteY2" fmla="*/ 806612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2930931"/>
              <a:gd name="connsiteY0" fmla="*/ 0 h 806612"/>
              <a:gd name="connsiteX1" fmla="*/ 0 w 2930931"/>
              <a:gd name="connsiteY1" fmla="*/ 75665 h 806612"/>
              <a:gd name="connsiteX2" fmla="*/ 2830674 w 2930931"/>
              <a:gd name="connsiteY2" fmla="*/ 806612 h 806612"/>
              <a:gd name="connsiteX3" fmla="*/ 2930931 w 2930931"/>
              <a:gd name="connsiteY3" fmla="*/ 785765 h 806612"/>
              <a:gd name="connsiteX4" fmla="*/ 1 w 2930931"/>
              <a:gd name="connsiteY4" fmla="*/ 0 h 806612"/>
              <a:gd name="connsiteX0" fmla="*/ 1 w 3204530"/>
              <a:gd name="connsiteY0" fmla="*/ 0 h 944725"/>
              <a:gd name="connsiteX1" fmla="*/ 0 w 3204530"/>
              <a:gd name="connsiteY1" fmla="*/ 75665 h 944725"/>
              <a:gd name="connsiteX2" fmla="*/ 3204530 w 3204530"/>
              <a:gd name="connsiteY2" fmla="*/ 944725 h 944725"/>
              <a:gd name="connsiteX3" fmla="*/ 2930931 w 3204530"/>
              <a:gd name="connsiteY3" fmla="*/ 785765 h 944725"/>
              <a:gd name="connsiteX4" fmla="*/ 1 w 3204530"/>
              <a:gd name="connsiteY4" fmla="*/ 0 h 944725"/>
              <a:gd name="connsiteX0" fmla="*/ 1 w 3426231"/>
              <a:gd name="connsiteY0" fmla="*/ 0 h 944725"/>
              <a:gd name="connsiteX1" fmla="*/ 0 w 3426231"/>
              <a:gd name="connsiteY1" fmla="*/ 75665 h 944725"/>
              <a:gd name="connsiteX2" fmla="*/ 3204530 w 3426231"/>
              <a:gd name="connsiteY2" fmla="*/ 944725 h 944725"/>
              <a:gd name="connsiteX3" fmla="*/ 3426231 w 3426231"/>
              <a:gd name="connsiteY3" fmla="*/ 923877 h 944725"/>
              <a:gd name="connsiteX4" fmla="*/ 1 w 3426231"/>
              <a:gd name="connsiteY4" fmla="*/ 0 h 944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6231" h="944725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3204530" y="944725"/>
                </a:lnTo>
                <a:lnTo>
                  <a:pt x="3426231" y="923877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3CD5B-FDCF-47B3-8357-199EF841E12C}" type="datetimeFigureOut">
              <a:rPr lang="en-GB" smtClean="0"/>
              <a:pPr/>
              <a:t>09/10/2013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11A83-DE30-4F4D-9EDE-D64F10DB0F2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3CD5B-FDCF-47B3-8357-199EF841E12C}" type="datetimeFigureOut">
              <a:rPr lang="en-GB" smtClean="0"/>
              <a:pPr/>
              <a:t>09/10/2013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11A83-DE30-4F4D-9EDE-D64F10DB0F2F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572000" y="609600"/>
            <a:ext cx="38862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676274" y="1527048"/>
            <a:ext cx="3383280" cy="329184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0" y="609600"/>
            <a:ext cx="3886200" cy="4190999"/>
          </a:xfrm>
          <a:ln w="79375">
            <a:solidFill>
              <a:schemeClr val="tx1"/>
            </a:solidFill>
            <a:miter lim="800000"/>
          </a:ln>
          <a:effectLst>
            <a:outerShdw blurRad="50800" dist="38100" dir="5400000" algn="ctr" rotWithShape="0">
              <a:srgbClr val="000000">
                <a:alpha val="42000"/>
              </a:srgb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3CD5B-FDCF-47B3-8357-199EF841E12C}" type="datetimeFigureOut">
              <a:rPr lang="en-GB" smtClean="0"/>
              <a:pPr/>
              <a:t>09/10/2013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11A83-DE30-4F4D-9EDE-D64F10DB0F2F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676656" y="1524000"/>
            <a:ext cx="3381375" cy="329565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13" cstate="print">
              <a:alphaModFix amt="15000"/>
            </a:blip>
            <a:srcRect/>
            <a:tile tx="0" ty="0" sx="76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7772400" cy="4525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0" y="6416675"/>
            <a:ext cx="1981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lang="en-US" sz="900" kern="1200" cap="all" spc="110" baseline="0" smtClean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D73CD5B-FDCF-47B3-8357-199EF841E12C}" type="datetimeFigureOut">
              <a:rPr lang="en-GB" smtClean="0"/>
              <a:pPr/>
              <a:t>09/10/2013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16675"/>
            <a:ext cx="28956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l">
              <a:defRPr sz="900" cap="all" spc="110" baseline="0">
                <a:solidFill>
                  <a:srgbClr val="4D4D4D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16675"/>
            <a:ext cx="457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sz="1100" b="1" baseline="0">
                <a:solidFill>
                  <a:srgbClr val="4D4D4D"/>
                </a:solidFill>
              </a:defRPr>
            </a:lvl1pPr>
          </a:lstStyle>
          <a:p>
            <a:fld id="{EA311A83-DE30-4F4D-9EDE-D64F10DB0F2F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GB" sz="3200" b="1" dirty="0" smtClean="0"/>
              <a:t/>
            </a:r>
            <a:br>
              <a:rPr lang="en-GB" sz="3200" b="1" dirty="0" smtClean="0"/>
            </a:br>
            <a:r>
              <a:rPr lang="en-GB" sz="3200" b="1" dirty="0"/>
              <a:t/>
            </a:r>
            <a:br>
              <a:rPr lang="en-GB" sz="3200" b="1" dirty="0"/>
            </a:br>
            <a:r>
              <a:rPr lang="en-GB" sz="3200" b="1" dirty="0" smtClean="0">
                <a:latin typeface="Bradley Hand ITC" panose="03070402050302030203" pitchFamily="66" charset="0"/>
              </a:rPr>
              <a:t>An </a:t>
            </a:r>
            <a:r>
              <a:rPr lang="en-GB" sz="3200" b="1" dirty="0" err="1">
                <a:latin typeface="Bradley Hand ITC" panose="03070402050302030203" pitchFamily="66" charset="0"/>
              </a:rPr>
              <a:t>t</a:t>
            </a:r>
            <a:r>
              <a:rPr lang="en-GB" sz="3200" b="1" dirty="0" err="1" smtClean="0">
                <a:latin typeface="Bradley Hand ITC" panose="03070402050302030203" pitchFamily="66" charset="0"/>
              </a:rPr>
              <a:t>Seirbhís</a:t>
            </a:r>
            <a:r>
              <a:rPr lang="en-GB" sz="3200" b="1" dirty="0" smtClean="0">
                <a:latin typeface="Bradley Hand ITC" panose="03070402050302030203" pitchFamily="66" charset="0"/>
              </a:rPr>
              <a:t>  </a:t>
            </a:r>
            <a:r>
              <a:rPr lang="en-GB" sz="3200" b="1" dirty="0" err="1" smtClean="0">
                <a:latin typeface="Bradley Hand ITC" panose="03070402050302030203" pitchFamily="66" charset="0"/>
              </a:rPr>
              <a:t>Chomhairleach</a:t>
            </a:r>
            <a:r>
              <a:rPr lang="en-GB" sz="3200" b="1" dirty="0" smtClean="0">
                <a:latin typeface="Bradley Hand ITC" panose="03070402050302030203" pitchFamily="66" charset="0"/>
              </a:rPr>
              <a:t>  don </a:t>
            </a:r>
            <a:r>
              <a:rPr lang="en-GB" sz="3200" b="1" dirty="0" err="1" smtClean="0">
                <a:latin typeface="Bradley Hand ITC" panose="03070402050302030203" pitchFamily="66" charset="0"/>
              </a:rPr>
              <a:t>Churaclam</a:t>
            </a:r>
            <a:r>
              <a:rPr lang="en-GB" sz="3200" b="1" dirty="0" smtClean="0">
                <a:latin typeface="Bradley Hand ITC" panose="03070402050302030203" pitchFamily="66" charset="0"/>
              </a:rPr>
              <a:t>  (CASS)</a:t>
            </a:r>
            <a:br>
              <a:rPr lang="en-GB" sz="3200" b="1" dirty="0" smtClean="0">
                <a:latin typeface="Bradley Hand ITC" panose="03070402050302030203" pitchFamily="66" charset="0"/>
              </a:rPr>
            </a:br>
            <a:r>
              <a:rPr lang="en-GB" sz="3200" b="1" dirty="0" smtClean="0"/>
              <a:t/>
            </a:r>
            <a:br>
              <a:rPr lang="en-GB" sz="3200" b="1" dirty="0" smtClean="0"/>
            </a:br>
            <a:endParaRPr lang="en-GB" sz="3200" b="1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457200" y="1600201"/>
            <a:ext cx="4038600" cy="1324743"/>
          </a:xfrm>
        </p:spPr>
        <p:txBody>
          <a:bodyPr>
            <a:normAutofit/>
          </a:bodyPr>
          <a:lstStyle/>
          <a:p>
            <a:pPr algn="ctr"/>
            <a:endParaRPr lang="en-GB" sz="2800" dirty="0" smtClean="0">
              <a:latin typeface="Bookman Old Style" panose="02050604050505020204" pitchFamily="18" charset="0"/>
            </a:endParaRPr>
          </a:p>
          <a:p>
            <a:pPr algn="ctr"/>
            <a:r>
              <a:rPr lang="en-GB" sz="2800" dirty="0" err="1" smtClean="0">
                <a:latin typeface="Bookman Old Style" panose="02050604050505020204" pitchFamily="18" charset="0"/>
              </a:rPr>
              <a:t>Feabhsúcháin</a:t>
            </a:r>
            <a:r>
              <a:rPr lang="en-GB" sz="2800" dirty="0" smtClean="0">
                <a:latin typeface="Bookman Old Style" panose="02050604050505020204" pitchFamily="18" charset="0"/>
              </a:rPr>
              <a:t> </a:t>
            </a:r>
            <a:r>
              <a:rPr lang="en-GB" sz="2800" dirty="0" err="1" smtClean="0">
                <a:latin typeface="Bookman Old Style" panose="02050604050505020204" pitchFamily="18" charset="0"/>
              </a:rPr>
              <a:t>Scoile</a:t>
            </a:r>
            <a:endParaRPr lang="en-GB" sz="2800" dirty="0">
              <a:latin typeface="Bookman Old Style" panose="02050604050505020204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14"/>
          </p:nvPr>
        </p:nvSpPr>
        <p:spPr>
          <a:xfrm>
            <a:off x="4648200" y="1600201"/>
            <a:ext cx="4038600" cy="1396751"/>
          </a:xfrm>
        </p:spPr>
        <p:txBody>
          <a:bodyPr>
            <a:normAutofit lnSpcReduction="10000"/>
          </a:bodyPr>
          <a:lstStyle/>
          <a:p>
            <a:pPr algn="ctr"/>
            <a:endParaRPr lang="en-GB" sz="2800" dirty="0" smtClean="0">
              <a:latin typeface="Bookman Old Style" panose="02050604050505020204" pitchFamily="18" charset="0"/>
            </a:endParaRPr>
          </a:p>
          <a:p>
            <a:pPr algn="ctr"/>
            <a:r>
              <a:rPr lang="en-GB" sz="2800" dirty="0" err="1" smtClean="0">
                <a:latin typeface="Bookman Old Style" panose="02050604050505020204" pitchFamily="18" charset="0"/>
              </a:rPr>
              <a:t>Comhpháirtíocht</a:t>
            </a:r>
            <a:r>
              <a:rPr lang="en-GB" sz="2800" dirty="0" smtClean="0">
                <a:latin typeface="Bookman Old Style" panose="02050604050505020204" pitchFamily="18" charset="0"/>
              </a:rPr>
              <a:t> </a:t>
            </a:r>
            <a:r>
              <a:rPr lang="en-GB" sz="2800" dirty="0" err="1" smtClean="0">
                <a:latin typeface="Bookman Old Style" panose="02050604050505020204" pitchFamily="18" charset="0"/>
              </a:rPr>
              <a:t>Thuaidh-Theas</a:t>
            </a:r>
            <a:endParaRPr lang="en-GB" sz="2800" dirty="0" smtClean="0">
              <a:latin typeface="Bookman Old Style" panose="02050604050505020204" pitchFamily="18" charset="0"/>
            </a:endParaRPr>
          </a:p>
          <a:p>
            <a:endParaRPr lang="en-GB" sz="2800" dirty="0">
              <a:latin typeface="Bookman Old Style" panose="02050604050505020204" pitchFamily="18" charset="0"/>
            </a:endParaRPr>
          </a:p>
          <a:p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323529" y="3429000"/>
            <a:ext cx="856895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Tá</a:t>
            </a:r>
            <a:r>
              <a:rPr lang="en-GB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triúr</a:t>
            </a:r>
            <a:r>
              <a:rPr lang="en-GB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fostaithe</a:t>
            </a:r>
            <a:r>
              <a:rPr lang="en-GB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</a:t>
            </a:r>
            <a:r>
              <a:rPr lang="en-GB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tSéirbhís</a:t>
            </a:r>
            <a:r>
              <a:rPr lang="en-GB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chun</a:t>
            </a:r>
            <a:r>
              <a:rPr lang="en-GB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tacaíocht</a:t>
            </a:r>
            <a:r>
              <a:rPr lang="en-GB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GB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thabhairt</a:t>
            </a:r>
            <a:r>
              <a:rPr lang="en-GB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 </a:t>
            </a:r>
            <a:r>
              <a:rPr lang="en-GB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GB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GB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coileanna</a:t>
            </a:r>
            <a:r>
              <a:rPr lang="en-GB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sna</a:t>
            </a:r>
            <a:r>
              <a:rPr lang="en-GB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Sé</a:t>
            </a:r>
            <a:r>
              <a:rPr lang="en-GB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Chontae</a:t>
            </a:r>
            <a:r>
              <a:rPr lang="en-GB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agus</a:t>
            </a:r>
            <a:r>
              <a:rPr lang="en-GB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thar</a:t>
            </a:r>
            <a:r>
              <a:rPr lang="en-GB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 </a:t>
            </a:r>
            <a:r>
              <a:rPr lang="en-GB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Bhord</a:t>
            </a:r>
            <a:r>
              <a:rPr lang="en-GB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Ceantair</a:t>
            </a:r>
            <a:r>
              <a:rPr lang="en-GB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en-GB" sz="2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GB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Tá</a:t>
            </a:r>
            <a:r>
              <a:rPr lang="en-GB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Comhairleoir</a:t>
            </a:r>
            <a:r>
              <a:rPr lang="en-GB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Réigiúnach</a:t>
            </a:r>
            <a:r>
              <a:rPr lang="en-GB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amháin</a:t>
            </a:r>
            <a:r>
              <a:rPr lang="en-GB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ann</a:t>
            </a:r>
            <a:r>
              <a:rPr lang="en-GB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agus</a:t>
            </a:r>
            <a:r>
              <a:rPr lang="en-GB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beirt</a:t>
            </a:r>
            <a:r>
              <a:rPr lang="en-GB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Oifigeach</a:t>
            </a:r>
            <a:r>
              <a:rPr lang="en-GB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Chomhairleach</a:t>
            </a:r>
            <a:r>
              <a:rPr lang="en-GB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Réigiúnach</a:t>
            </a:r>
            <a:r>
              <a:rPr lang="en-GB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GB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dhíríonn</a:t>
            </a:r>
            <a:r>
              <a:rPr lang="en-GB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</a:t>
            </a:r>
            <a:r>
              <a:rPr lang="en-GB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 </a:t>
            </a:r>
            <a:r>
              <a:rPr lang="en-GB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Litearthacht</a:t>
            </a:r>
            <a:r>
              <a:rPr lang="en-GB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agus</a:t>
            </a:r>
            <a:r>
              <a:rPr lang="en-GB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</a:t>
            </a:r>
            <a:r>
              <a:rPr lang="en-GB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 </a:t>
            </a:r>
            <a:r>
              <a:rPr lang="en-GB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Uimhearthacht</a:t>
            </a:r>
            <a:r>
              <a:rPr lang="en-GB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3164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332656"/>
            <a:ext cx="81369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err="1" smtClean="0">
                <a:latin typeface="Bradley Hand ITC" panose="03070402050302030203" pitchFamily="66" charset="0"/>
              </a:rPr>
              <a:t>Feabhsúchán</a:t>
            </a:r>
            <a:r>
              <a:rPr lang="en-GB" sz="3200" b="1" dirty="0" smtClean="0">
                <a:latin typeface="Bradley Hand ITC" panose="03070402050302030203" pitchFamily="66" charset="0"/>
              </a:rPr>
              <a:t> </a:t>
            </a:r>
            <a:r>
              <a:rPr lang="en-GB" sz="3200" b="1" dirty="0" err="1" smtClean="0">
                <a:latin typeface="Bradley Hand ITC" panose="03070402050302030203" pitchFamily="66" charset="0"/>
              </a:rPr>
              <a:t>Scoile</a:t>
            </a:r>
            <a:endParaRPr lang="en-GB" sz="3200" b="1" dirty="0" smtClean="0">
              <a:latin typeface="Bradley Hand ITC" panose="03070402050302030203" pitchFamily="66" charset="0"/>
            </a:endParaRPr>
          </a:p>
          <a:p>
            <a:pPr algn="ctr"/>
            <a:r>
              <a:rPr lang="en-GB" sz="3200" b="1" dirty="0" err="1" smtClean="0">
                <a:latin typeface="Bradley Hand ITC" panose="03070402050302030203" pitchFamily="66" charset="0"/>
              </a:rPr>
              <a:t>Agus</a:t>
            </a:r>
            <a:r>
              <a:rPr lang="en-GB" sz="3200" b="1" dirty="0" smtClean="0">
                <a:latin typeface="Bradley Hand ITC" panose="03070402050302030203" pitchFamily="66" charset="0"/>
              </a:rPr>
              <a:t> </a:t>
            </a:r>
            <a:r>
              <a:rPr lang="en-GB" sz="3200" b="1" dirty="0" err="1" smtClean="0">
                <a:latin typeface="Bradley Hand ITC" panose="03070402050302030203" pitchFamily="66" charset="0"/>
              </a:rPr>
              <a:t>Caighdeáin</a:t>
            </a:r>
            <a:r>
              <a:rPr lang="en-GB" sz="3200" b="1" dirty="0" smtClean="0">
                <a:latin typeface="Bradley Hand ITC" panose="03070402050302030203" pitchFamily="66" charset="0"/>
              </a:rPr>
              <a:t> a </a:t>
            </a:r>
            <a:r>
              <a:rPr lang="en-GB" sz="3200" b="1" dirty="0" err="1" smtClean="0">
                <a:latin typeface="Bradley Hand ITC" panose="03070402050302030203" pitchFamily="66" charset="0"/>
              </a:rPr>
              <a:t>ardú</a:t>
            </a:r>
            <a:r>
              <a:rPr lang="en-GB" sz="3200" b="1" dirty="0" smtClean="0">
                <a:latin typeface="Bradley Hand ITC" panose="03070402050302030203" pitchFamily="66" charset="0"/>
              </a:rPr>
              <a:t> i </a:t>
            </a:r>
            <a:r>
              <a:rPr lang="en-GB" sz="3200" b="1" dirty="0" err="1" smtClean="0">
                <a:latin typeface="Bradley Hand ITC" panose="03070402050302030203" pitchFamily="66" charset="0"/>
              </a:rPr>
              <a:t>ngach</a:t>
            </a:r>
            <a:r>
              <a:rPr lang="en-GB" sz="3200" b="1" dirty="0" smtClean="0">
                <a:latin typeface="Bradley Hand ITC" panose="03070402050302030203" pitchFamily="66" charset="0"/>
              </a:rPr>
              <a:t> </a:t>
            </a:r>
            <a:r>
              <a:rPr lang="en-GB" sz="3200" b="1" dirty="0" err="1" smtClean="0">
                <a:latin typeface="Bradley Hand ITC" panose="03070402050302030203" pitchFamily="66" charset="0"/>
              </a:rPr>
              <a:t>scoil</a:t>
            </a:r>
            <a:endParaRPr lang="en-GB" sz="3200" b="1" dirty="0">
              <a:latin typeface="Bradley Hand ITC" panose="03070402050302030203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9512" y="1556792"/>
            <a:ext cx="896448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GB" sz="2400" dirty="0" err="1">
                <a:solidFill>
                  <a:schemeClr val="bg1"/>
                </a:solidFill>
              </a:rPr>
              <a:t>Scoileanna</a:t>
            </a:r>
            <a:r>
              <a:rPr lang="en-GB" sz="2400" dirty="0">
                <a:solidFill>
                  <a:schemeClr val="bg1"/>
                </a:solidFill>
              </a:rPr>
              <a:t> </a:t>
            </a:r>
            <a:r>
              <a:rPr lang="en-GB" sz="2400" dirty="0" err="1">
                <a:solidFill>
                  <a:schemeClr val="bg1"/>
                </a:solidFill>
              </a:rPr>
              <a:t>nua-lonnaithe</a:t>
            </a:r>
            <a:endParaRPr lang="en-GB" sz="2400" dirty="0">
              <a:solidFill>
                <a:schemeClr val="bg1"/>
              </a:solidFill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GB" sz="2400" dirty="0" err="1">
                <a:solidFill>
                  <a:schemeClr val="bg1"/>
                </a:solidFill>
              </a:rPr>
              <a:t>Príomhoidí</a:t>
            </a:r>
            <a:r>
              <a:rPr lang="en-GB" sz="2400" dirty="0">
                <a:solidFill>
                  <a:schemeClr val="bg1"/>
                </a:solidFill>
              </a:rPr>
              <a:t> </a:t>
            </a:r>
            <a:r>
              <a:rPr lang="en-GB" sz="2400" dirty="0" err="1">
                <a:solidFill>
                  <a:schemeClr val="bg1"/>
                </a:solidFill>
              </a:rPr>
              <a:t>nua</a:t>
            </a:r>
            <a:endParaRPr lang="en-GB" sz="2400" dirty="0">
              <a:solidFill>
                <a:schemeClr val="bg1"/>
              </a:solidFill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GB" sz="2400" dirty="0" err="1">
                <a:solidFill>
                  <a:schemeClr val="bg1"/>
                </a:solidFill>
              </a:rPr>
              <a:t>Scoileanna</a:t>
            </a:r>
            <a:r>
              <a:rPr lang="en-GB" sz="2400" dirty="0">
                <a:solidFill>
                  <a:schemeClr val="bg1"/>
                </a:solidFill>
              </a:rPr>
              <a:t> a </a:t>
            </a:r>
            <a:r>
              <a:rPr lang="en-GB" sz="2400" dirty="0" err="1">
                <a:solidFill>
                  <a:schemeClr val="bg1"/>
                </a:solidFill>
              </a:rPr>
              <a:t>bhfuil</a:t>
            </a:r>
            <a:r>
              <a:rPr lang="en-GB" sz="2400" dirty="0">
                <a:solidFill>
                  <a:schemeClr val="bg1"/>
                </a:solidFill>
              </a:rPr>
              <a:t> </a:t>
            </a:r>
            <a:r>
              <a:rPr lang="en-GB" sz="2400" dirty="0" err="1">
                <a:solidFill>
                  <a:schemeClr val="bg1"/>
                </a:solidFill>
              </a:rPr>
              <a:t>achair</a:t>
            </a:r>
            <a:r>
              <a:rPr lang="en-GB" sz="2400" dirty="0">
                <a:solidFill>
                  <a:schemeClr val="bg1"/>
                </a:solidFill>
              </a:rPr>
              <a:t> </a:t>
            </a:r>
            <a:r>
              <a:rPr lang="en-GB" sz="2400" dirty="0" err="1">
                <a:solidFill>
                  <a:schemeClr val="bg1"/>
                </a:solidFill>
              </a:rPr>
              <a:t>forbartha</a:t>
            </a:r>
            <a:r>
              <a:rPr lang="en-GB" sz="2400" dirty="0">
                <a:solidFill>
                  <a:schemeClr val="bg1"/>
                </a:solidFill>
              </a:rPr>
              <a:t> </a:t>
            </a:r>
            <a:r>
              <a:rPr lang="en-GB" sz="2400" dirty="0" err="1">
                <a:solidFill>
                  <a:schemeClr val="bg1"/>
                </a:solidFill>
              </a:rPr>
              <a:t>acu</a:t>
            </a:r>
            <a:r>
              <a:rPr lang="en-GB" sz="2400" dirty="0">
                <a:solidFill>
                  <a:schemeClr val="bg1"/>
                </a:solidFill>
              </a:rPr>
              <a:t> ó </a:t>
            </a:r>
            <a:r>
              <a:rPr lang="en-GB" sz="2400" dirty="0" err="1">
                <a:solidFill>
                  <a:schemeClr val="bg1"/>
                </a:solidFill>
              </a:rPr>
              <a:t>thaobh</a:t>
            </a:r>
            <a:r>
              <a:rPr lang="en-GB" sz="2400" dirty="0">
                <a:solidFill>
                  <a:schemeClr val="bg1"/>
                </a:solidFill>
              </a:rPr>
              <a:t> </a:t>
            </a:r>
            <a:r>
              <a:rPr lang="en-GB" sz="2400" dirty="0" err="1">
                <a:solidFill>
                  <a:schemeClr val="bg1"/>
                </a:solidFill>
              </a:rPr>
              <a:t>gnóthachtála</a:t>
            </a:r>
            <a:r>
              <a:rPr lang="en-GB" sz="2400" dirty="0">
                <a:solidFill>
                  <a:schemeClr val="bg1"/>
                </a:solidFill>
              </a:rPr>
              <a:t> de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GB" sz="2400" dirty="0" err="1">
                <a:solidFill>
                  <a:schemeClr val="bg1"/>
                </a:solidFill>
              </a:rPr>
              <a:t>Scoileanna</a:t>
            </a:r>
            <a:r>
              <a:rPr lang="en-GB" sz="2400" dirty="0">
                <a:solidFill>
                  <a:schemeClr val="bg1"/>
                </a:solidFill>
              </a:rPr>
              <a:t> a </a:t>
            </a:r>
            <a:r>
              <a:rPr lang="en-GB" sz="2400" dirty="0" err="1">
                <a:solidFill>
                  <a:schemeClr val="bg1"/>
                </a:solidFill>
              </a:rPr>
              <a:t>bhfuil</a:t>
            </a:r>
            <a:r>
              <a:rPr lang="en-GB" sz="2400" dirty="0">
                <a:solidFill>
                  <a:schemeClr val="bg1"/>
                </a:solidFill>
              </a:rPr>
              <a:t> </a:t>
            </a:r>
            <a:r>
              <a:rPr lang="en-GB" sz="2400" dirty="0" err="1">
                <a:solidFill>
                  <a:schemeClr val="bg1"/>
                </a:solidFill>
              </a:rPr>
              <a:t>sainchúrsaí</a:t>
            </a:r>
            <a:r>
              <a:rPr lang="en-GB" sz="2400" dirty="0">
                <a:solidFill>
                  <a:schemeClr val="bg1"/>
                </a:solidFill>
              </a:rPr>
              <a:t> le </a:t>
            </a:r>
            <a:r>
              <a:rPr lang="en-GB" sz="2400" dirty="0" err="1">
                <a:solidFill>
                  <a:schemeClr val="bg1"/>
                </a:solidFill>
              </a:rPr>
              <a:t>feabhsú</a:t>
            </a:r>
            <a:r>
              <a:rPr lang="en-GB" sz="2400" dirty="0">
                <a:solidFill>
                  <a:schemeClr val="bg1"/>
                </a:solidFill>
              </a:rPr>
              <a:t> mar </a:t>
            </a:r>
            <a:r>
              <a:rPr lang="en-GB" sz="2400" dirty="0" err="1">
                <a:solidFill>
                  <a:schemeClr val="bg1"/>
                </a:solidFill>
              </a:rPr>
              <a:t>gheall</a:t>
            </a:r>
            <a:r>
              <a:rPr lang="en-GB" sz="2400" dirty="0">
                <a:solidFill>
                  <a:schemeClr val="bg1"/>
                </a:solidFill>
              </a:rPr>
              <a:t> </a:t>
            </a:r>
            <a:r>
              <a:rPr lang="en-GB" sz="2400" dirty="0" err="1">
                <a:solidFill>
                  <a:schemeClr val="bg1"/>
                </a:solidFill>
              </a:rPr>
              <a:t>ar</a:t>
            </a:r>
            <a:r>
              <a:rPr lang="en-GB" sz="2400" dirty="0">
                <a:solidFill>
                  <a:schemeClr val="bg1"/>
                </a:solidFill>
              </a:rPr>
              <a:t> an </a:t>
            </a:r>
            <a:r>
              <a:rPr lang="en-GB" sz="2400" dirty="0" err="1" smtClean="0">
                <a:solidFill>
                  <a:schemeClr val="bg1"/>
                </a:solidFill>
              </a:rPr>
              <a:t>bpróiseas</a:t>
            </a:r>
            <a:r>
              <a:rPr lang="en-GB" sz="2400" dirty="0" smtClean="0">
                <a:solidFill>
                  <a:schemeClr val="bg1"/>
                </a:solidFill>
              </a:rPr>
              <a:t> </a:t>
            </a:r>
            <a:r>
              <a:rPr lang="en-GB" sz="2400" dirty="0" err="1">
                <a:solidFill>
                  <a:schemeClr val="bg1"/>
                </a:solidFill>
              </a:rPr>
              <a:t>chigireachta</a:t>
            </a:r>
            <a:endParaRPr lang="en-GB" sz="2400" dirty="0">
              <a:solidFill>
                <a:schemeClr val="bg1"/>
              </a:solidFill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GB" sz="2400" dirty="0" err="1">
                <a:solidFill>
                  <a:schemeClr val="bg1"/>
                </a:solidFill>
              </a:rPr>
              <a:t>Scoileanna</a:t>
            </a:r>
            <a:r>
              <a:rPr lang="en-GB" sz="2400" dirty="0">
                <a:solidFill>
                  <a:schemeClr val="bg1"/>
                </a:solidFill>
              </a:rPr>
              <a:t> a </a:t>
            </a:r>
            <a:r>
              <a:rPr lang="en-GB" sz="2400" dirty="0" err="1">
                <a:solidFill>
                  <a:schemeClr val="bg1"/>
                </a:solidFill>
              </a:rPr>
              <a:t>bhfuil</a:t>
            </a:r>
            <a:r>
              <a:rPr lang="en-GB" sz="2400" dirty="0">
                <a:solidFill>
                  <a:schemeClr val="bg1"/>
                </a:solidFill>
              </a:rPr>
              <a:t> </a:t>
            </a:r>
            <a:r>
              <a:rPr lang="en-GB" sz="2400" dirty="0" err="1">
                <a:solidFill>
                  <a:schemeClr val="bg1"/>
                </a:solidFill>
              </a:rPr>
              <a:t>cúinsí</a:t>
            </a:r>
            <a:r>
              <a:rPr lang="en-GB" sz="2400" dirty="0">
                <a:solidFill>
                  <a:schemeClr val="bg1"/>
                </a:solidFill>
              </a:rPr>
              <a:t> </a:t>
            </a:r>
            <a:r>
              <a:rPr lang="en-GB" sz="2400" dirty="0" err="1">
                <a:solidFill>
                  <a:schemeClr val="bg1"/>
                </a:solidFill>
              </a:rPr>
              <a:t>speisialta</a:t>
            </a:r>
            <a:r>
              <a:rPr lang="en-GB" sz="2400" dirty="0">
                <a:solidFill>
                  <a:schemeClr val="bg1"/>
                </a:solidFill>
              </a:rPr>
              <a:t> </a:t>
            </a:r>
            <a:r>
              <a:rPr lang="en-GB" sz="2400" dirty="0" err="1">
                <a:solidFill>
                  <a:schemeClr val="bg1"/>
                </a:solidFill>
              </a:rPr>
              <a:t>acu</a:t>
            </a:r>
            <a:r>
              <a:rPr lang="en-GB" sz="2400" dirty="0">
                <a:solidFill>
                  <a:schemeClr val="bg1"/>
                </a:solidFill>
              </a:rPr>
              <a:t> [</a:t>
            </a:r>
            <a:r>
              <a:rPr lang="en-GB" sz="2400" dirty="0" err="1" smtClean="0">
                <a:solidFill>
                  <a:schemeClr val="bg1"/>
                </a:solidFill>
              </a:rPr>
              <a:t>príomhoide</a:t>
            </a:r>
            <a:r>
              <a:rPr lang="en-GB" sz="2400" dirty="0" smtClean="0">
                <a:solidFill>
                  <a:schemeClr val="bg1"/>
                </a:solidFill>
              </a:rPr>
              <a:t> </a:t>
            </a:r>
            <a:r>
              <a:rPr lang="en-GB" sz="2400" dirty="0">
                <a:solidFill>
                  <a:schemeClr val="bg1"/>
                </a:solidFill>
              </a:rPr>
              <a:t>as </a:t>
            </a:r>
            <a:r>
              <a:rPr lang="en-GB" sz="2400" dirty="0" err="1">
                <a:solidFill>
                  <a:schemeClr val="bg1"/>
                </a:solidFill>
              </a:rPr>
              <a:t>láthair</a:t>
            </a:r>
            <a:r>
              <a:rPr lang="en-GB" sz="2400" dirty="0">
                <a:solidFill>
                  <a:schemeClr val="bg1"/>
                </a:solidFill>
              </a:rPr>
              <a:t> go </a:t>
            </a:r>
            <a:r>
              <a:rPr lang="en-GB" sz="2400" dirty="0" err="1">
                <a:solidFill>
                  <a:schemeClr val="bg1"/>
                </a:solidFill>
              </a:rPr>
              <a:t>fadtéarmach</a:t>
            </a:r>
            <a:r>
              <a:rPr lang="en-GB" sz="2400" dirty="0">
                <a:solidFill>
                  <a:schemeClr val="bg1"/>
                </a:solidFill>
              </a:rPr>
              <a:t>, </a:t>
            </a:r>
            <a:r>
              <a:rPr lang="en-GB" sz="2400" dirty="0" err="1">
                <a:solidFill>
                  <a:schemeClr val="bg1"/>
                </a:solidFill>
              </a:rPr>
              <a:t>lonnaithe</a:t>
            </a:r>
            <a:r>
              <a:rPr lang="en-GB" sz="2400" dirty="0">
                <a:solidFill>
                  <a:schemeClr val="bg1"/>
                </a:solidFill>
              </a:rPr>
              <a:t> i </a:t>
            </a:r>
            <a:r>
              <a:rPr lang="en-GB" sz="2400" dirty="0" err="1">
                <a:solidFill>
                  <a:schemeClr val="bg1"/>
                </a:solidFill>
              </a:rPr>
              <a:t>gceantar</a:t>
            </a:r>
            <a:r>
              <a:rPr lang="en-GB" sz="2400" dirty="0">
                <a:solidFill>
                  <a:schemeClr val="bg1"/>
                </a:solidFill>
              </a:rPr>
              <a:t> </a:t>
            </a:r>
            <a:r>
              <a:rPr lang="en-GB" sz="2400" dirty="0" err="1">
                <a:solidFill>
                  <a:schemeClr val="bg1"/>
                </a:solidFill>
              </a:rPr>
              <a:t>atá</a:t>
            </a:r>
            <a:r>
              <a:rPr lang="en-GB" sz="2400" dirty="0">
                <a:solidFill>
                  <a:schemeClr val="bg1"/>
                </a:solidFill>
              </a:rPr>
              <a:t> </a:t>
            </a:r>
            <a:r>
              <a:rPr lang="en-GB" sz="2400" dirty="0" err="1">
                <a:solidFill>
                  <a:schemeClr val="bg1"/>
                </a:solidFill>
              </a:rPr>
              <a:t>faoi</a:t>
            </a:r>
            <a:r>
              <a:rPr lang="en-GB" sz="2400" dirty="0">
                <a:solidFill>
                  <a:schemeClr val="bg1"/>
                </a:solidFill>
              </a:rPr>
              <a:t> </a:t>
            </a:r>
            <a:r>
              <a:rPr lang="en-GB" sz="2400" dirty="0" err="1">
                <a:solidFill>
                  <a:schemeClr val="bg1"/>
                </a:solidFill>
              </a:rPr>
              <a:t>mhíbhuntáiste</a:t>
            </a:r>
            <a:r>
              <a:rPr lang="en-GB" sz="2400" dirty="0">
                <a:solidFill>
                  <a:schemeClr val="bg1"/>
                </a:solidFill>
              </a:rPr>
              <a:t> - </a:t>
            </a:r>
            <a:r>
              <a:rPr lang="en-GB" sz="2400" dirty="0" smtClean="0">
                <a:solidFill>
                  <a:schemeClr val="bg1"/>
                </a:solidFill>
              </a:rPr>
              <a:t>BSS</a:t>
            </a:r>
            <a:endParaRPr lang="en-GB" dirty="0" smtClean="0">
              <a:solidFill>
                <a:schemeClr val="bg1"/>
              </a:solidFill>
            </a:endParaRPr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07504" y="1484784"/>
            <a:ext cx="103804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 smtClean="0">
                <a:solidFill>
                  <a:schemeClr val="bg1"/>
                </a:solidFill>
              </a:rPr>
              <a:t>Faigheann</a:t>
            </a:r>
            <a:r>
              <a:rPr lang="en-GB" sz="2400" dirty="0" smtClean="0">
                <a:solidFill>
                  <a:schemeClr val="bg1"/>
                </a:solidFill>
              </a:rPr>
              <a:t> </a:t>
            </a:r>
            <a:r>
              <a:rPr lang="en-GB" sz="2400" dirty="0" err="1" smtClean="0">
                <a:solidFill>
                  <a:schemeClr val="bg1"/>
                </a:solidFill>
              </a:rPr>
              <a:t>scoileanna</a:t>
            </a:r>
            <a:r>
              <a:rPr lang="en-GB" sz="2400" dirty="0" smtClean="0">
                <a:solidFill>
                  <a:schemeClr val="bg1"/>
                </a:solidFill>
              </a:rPr>
              <a:t> </a:t>
            </a:r>
            <a:r>
              <a:rPr lang="en-GB" sz="2400" dirty="0" err="1" smtClean="0">
                <a:solidFill>
                  <a:schemeClr val="bg1"/>
                </a:solidFill>
              </a:rPr>
              <a:t>tacaíocht</a:t>
            </a:r>
            <a:r>
              <a:rPr lang="en-GB" sz="2400" dirty="0" smtClean="0">
                <a:solidFill>
                  <a:schemeClr val="bg1"/>
                </a:solidFill>
              </a:rPr>
              <a:t> </a:t>
            </a:r>
            <a:r>
              <a:rPr lang="en-GB" sz="2400" dirty="0" err="1" smtClean="0">
                <a:solidFill>
                  <a:schemeClr val="bg1"/>
                </a:solidFill>
              </a:rPr>
              <a:t>má</a:t>
            </a:r>
            <a:r>
              <a:rPr lang="en-GB" sz="2400" dirty="0" smtClean="0">
                <a:solidFill>
                  <a:schemeClr val="bg1"/>
                </a:solidFill>
              </a:rPr>
              <a:t> </a:t>
            </a:r>
            <a:r>
              <a:rPr lang="en-GB" sz="2400" dirty="0" err="1" smtClean="0">
                <a:solidFill>
                  <a:schemeClr val="bg1"/>
                </a:solidFill>
              </a:rPr>
              <a:t>tá</a:t>
            </a:r>
            <a:r>
              <a:rPr lang="en-GB" sz="2400" dirty="0" smtClean="0">
                <a:solidFill>
                  <a:schemeClr val="bg1"/>
                </a:solidFill>
              </a:rPr>
              <a:t> </a:t>
            </a:r>
            <a:r>
              <a:rPr lang="en-GB" sz="2400" dirty="0" err="1" smtClean="0">
                <a:solidFill>
                  <a:schemeClr val="bg1"/>
                </a:solidFill>
              </a:rPr>
              <a:t>na</a:t>
            </a:r>
            <a:r>
              <a:rPr lang="en-GB" sz="2400" dirty="0" smtClean="0">
                <a:solidFill>
                  <a:schemeClr val="bg1"/>
                </a:solidFill>
              </a:rPr>
              <a:t> </a:t>
            </a:r>
            <a:r>
              <a:rPr lang="en-GB" sz="2400" dirty="0" err="1" smtClean="0">
                <a:solidFill>
                  <a:schemeClr val="bg1"/>
                </a:solidFill>
              </a:rPr>
              <a:t>cásanna</a:t>
            </a:r>
            <a:r>
              <a:rPr lang="en-GB" sz="2400" dirty="0" smtClean="0">
                <a:solidFill>
                  <a:schemeClr val="bg1"/>
                </a:solidFill>
              </a:rPr>
              <a:t>  </a:t>
            </a:r>
            <a:r>
              <a:rPr lang="en-GB" sz="2400" dirty="0" err="1" smtClean="0">
                <a:solidFill>
                  <a:schemeClr val="bg1"/>
                </a:solidFill>
              </a:rPr>
              <a:t>seo</a:t>
            </a:r>
            <a:r>
              <a:rPr lang="en-GB" sz="2400" dirty="0" smtClean="0">
                <a:solidFill>
                  <a:schemeClr val="bg1"/>
                </a:solidFill>
              </a:rPr>
              <a:t> a </a:t>
            </a:r>
            <a:r>
              <a:rPr lang="en-GB" sz="2400" dirty="0" err="1" smtClean="0">
                <a:solidFill>
                  <a:schemeClr val="bg1"/>
                </a:solidFill>
              </a:rPr>
              <a:t>leanas</a:t>
            </a:r>
            <a:r>
              <a:rPr lang="en-GB" sz="2400" dirty="0" smtClean="0">
                <a:solidFill>
                  <a:schemeClr val="bg1"/>
                </a:solidFill>
              </a:rPr>
              <a:t> </a:t>
            </a:r>
            <a:r>
              <a:rPr lang="en-GB" sz="2400" dirty="0" err="1" smtClean="0">
                <a:solidFill>
                  <a:schemeClr val="bg1"/>
                </a:solidFill>
              </a:rPr>
              <a:t>ann</a:t>
            </a:r>
            <a:r>
              <a:rPr lang="en-GB" sz="2400" dirty="0" smtClean="0">
                <a:solidFill>
                  <a:schemeClr val="bg1"/>
                </a:solidFill>
              </a:rPr>
              <a:t> :-</a:t>
            </a:r>
            <a:endParaRPr lang="en-GB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3073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71400"/>
            <a:ext cx="8229600" cy="633670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GB" b="1" dirty="0" err="1" smtClean="0">
                <a:solidFill>
                  <a:srgbClr val="FFFF00"/>
                </a:solidFill>
                <a:latin typeface="Bradley Hand ITC" panose="03070402050302030203" pitchFamily="66" charset="0"/>
              </a:rPr>
              <a:t>Comhpháirtíocht</a:t>
            </a:r>
            <a:r>
              <a:rPr lang="en-GB" b="1" dirty="0" smtClean="0">
                <a:solidFill>
                  <a:srgbClr val="FFFF00"/>
                </a:solidFill>
                <a:latin typeface="Bradley Hand ITC" panose="03070402050302030203" pitchFamily="66" charset="0"/>
              </a:rPr>
              <a:t> </a:t>
            </a:r>
            <a:r>
              <a:rPr lang="en-GB" b="1" dirty="0" err="1" smtClean="0">
                <a:solidFill>
                  <a:srgbClr val="FFFF00"/>
                </a:solidFill>
                <a:latin typeface="Bradley Hand ITC" panose="03070402050302030203" pitchFamily="66" charset="0"/>
              </a:rPr>
              <a:t>Thuaidh-Theas</a:t>
            </a:r>
            <a:r>
              <a:rPr lang="en-GB" sz="2800" b="1" dirty="0" smtClean="0">
                <a:latin typeface="Comic Sans MS" panose="030F0702030302020204" pitchFamily="66" charset="0"/>
              </a:rPr>
              <a:t/>
            </a:r>
            <a:br>
              <a:rPr lang="en-GB" sz="2800" b="1" dirty="0" smtClean="0">
                <a:latin typeface="Comic Sans MS" panose="030F0702030302020204" pitchFamily="66" charset="0"/>
              </a:rPr>
            </a:br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en-GB" sz="2000" dirty="0" smtClean="0">
                <a:latin typeface="Arial" pitchFamily="34" charset="0"/>
                <a:cs typeface="Arial" pitchFamily="34" charset="0"/>
              </a:rPr>
              <a:t>1. </a:t>
            </a:r>
            <a:r>
              <a:rPr lang="en-GB" sz="2000" dirty="0" err="1" smtClean="0">
                <a:latin typeface="Arial" pitchFamily="34" charset="0"/>
                <a:cs typeface="Arial" pitchFamily="34" charset="0"/>
              </a:rPr>
              <a:t>Comhdháil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000" dirty="0" err="1" smtClean="0">
                <a:latin typeface="Arial" pitchFamily="34" charset="0"/>
                <a:cs typeface="Arial" pitchFamily="34" charset="0"/>
              </a:rPr>
              <a:t>Gaelscoileanna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GB" sz="2000" dirty="0" smtClean="0">
                <a:latin typeface="Arial" pitchFamily="34" charset="0"/>
                <a:cs typeface="Arial" pitchFamily="34" charset="0"/>
              </a:rPr>
            </a:br>
            <a:r>
              <a:rPr lang="en-GB" sz="2000" dirty="0" smtClean="0">
                <a:latin typeface="Arial" pitchFamily="34" charset="0"/>
                <a:cs typeface="Arial" pitchFamily="34" charset="0"/>
              </a:rPr>
              <a:t>2. </a:t>
            </a:r>
            <a:r>
              <a:rPr lang="en-GB" sz="2000" dirty="0" err="1" smtClean="0">
                <a:latin typeface="Arial" pitchFamily="34" charset="0"/>
                <a:cs typeface="Arial" pitchFamily="34" charset="0"/>
              </a:rPr>
              <a:t>Comhdháil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000" dirty="0" err="1" smtClean="0">
                <a:latin typeface="Arial" pitchFamily="34" charset="0"/>
                <a:cs typeface="Arial" pitchFamily="34" charset="0"/>
              </a:rPr>
              <a:t>Chomhairle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000" dirty="0" err="1" smtClean="0">
                <a:latin typeface="Arial" pitchFamily="34" charset="0"/>
                <a:cs typeface="Arial" pitchFamily="34" charset="0"/>
              </a:rPr>
              <a:t>na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000" dirty="0" err="1" smtClean="0">
                <a:latin typeface="Arial" pitchFamily="34" charset="0"/>
                <a:cs typeface="Arial" pitchFamily="34" charset="0"/>
              </a:rPr>
              <a:t>Gaelscolaíochta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GB" sz="2000" dirty="0" smtClean="0">
                <a:latin typeface="Arial" pitchFamily="34" charset="0"/>
                <a:cs typeface="Arial" pitchFamily="34" charset="0"/>
              </a:rPr>
            </a:br>
            <a:r>
              <a:rPr lang="en-GB" sz="2000" dirty="0" smtClean="0">
                <a:latin typeface="Arial" pitchFamily="34" charset="0"/>
                <a:cs typeface="Arial" pitchFamily="34" charset="0"/>
              </a:rPr>
              <a:t>3. An </a:t>
            </a:r>
            <a:r>
              <a:rPr lang="en-GB" sz="2000" dirty="0" err="1" smtClean="0">
                <a:latin typeface="Arial" pitchFamily="34" charset="0"/>
                <a:cs typeface="Arial" pitchFamily="34" charset="0"/>
              </a:rPr>
              <a:t>Fhoghlaim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000" dirty="0" err="1" smtClean="0">
                <a:latin typeface="Arial" pitchFamily="34" charset="0"/>
                <a:cs typeface="Arial" pitchFamily="34" charset="0"/>
              </a:rPr>
              <a:t>Chumaisc</a:t>
            </a:r>
            <a:endParaRPr lang="en-GB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0266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752605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Box 1"/>
          <p:cNvSpPr txBox="1">
            <a:spLocks noChangeArrowheads="1"/>
          </p:cNvSpPr>
          <p:nvPr/>
        </p:nvSpPr>
        <p:spPr bwMode="auto">
          <a:xfrm>
            <a:off x="1258888" y="1268413"/>
            <a:ext cx="7058025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IE" altLang="en-US" sz="7200" dirty="0" smtClean="0">
                <a:solidFill>
                  <a:srgbClr val="2D2D8A"/>
                </a:solidFill>
              </a:rPr>
              <a:t>GRMA as éist8! </a:t>
            </a:r>
          </a:p>
          <a:p>
            <a:pPr eaLnBrk="1" hangingPunct="1"/>
            <a:endParaRPr lang="en-IE" altLang="en-US" sz="7200" dirty="0">
              <a:solidFill>
                <a:srgbClr val="2D2D8A"/>
              </a:solidFill>
            </a:endParaRPr>
          </a:p>
        </p:txBody>
      </p:sp>
      <p:sp>
        <p:nvSpPr>
          <p:cNvPr id="16387" name="Rectangle 5"/>
          <p:cNvSpPr>
            <a:spLocks noChangeArrowheads="1"/>
          </p:cNvSpPr>
          <p:nvPr/>
        </p:nvSpPr>
        <p:spPr bwMode="auto">
          <a:xfrm>
            <a:off x="5975350" y="6627813"/>
            <a:ext cx="3168650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 algn="r" eaLnBrk="0" hangingPunct="0">
              <a:spcBef>
                <a:spcPct val="20000"/>
              </a:spcBef>
            </a:pPr>
            <a:r>
              <a:rPr lang="en-IE" altLang="en-US" sz="900">
                <a:solidFill>
                  <a:schemeClr val="bg1"/>
                </a:solidFill>
                <a:latin typeface="Calibri" pitchFamily="34" charset="0"/>
              </a:rPr>
              <a:t>© An tSeirbhís Tacaíochta Dara Leibhéal don Ghaeilge</a:t>
            </a:r>
          </a:p>
        </p:txBody>
      </p:sp>
    </p:spTree>
    <p:extLst>
      <p:ext uri="{BB962C8B-B14F-4D97-AF65-F5344CB8AC3E}">
        <p14:creationId xmlns:p14="http://schemas.microsoft.com/office/powerpoint/2010/main" val="688996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rban Pop">
  <a:themeElements>
    <a:clrScheme name="Urban Pop">
      <a:dk1>
        <a:srgbClr val="000000"/>
      </a:dk1>
      <a:lt1>
        <a:srgbClr val="FFFFFF"/>
      </a:lt1>
      <a:dk2>
        <a:srgbClr val="282828"/>
      </a:dk2>
      <a:lt2>
        <a:srgbClr val="D4D4D4"/>
      </a:lt2>
      <a:accent1>
        <a:srgbClr val="86CE24"/>
      </a:accent1>
      <a:accent2>
        <a:srgbClr val="00A2E6"/>
      </a:accent2>
      <a:accent3>
        <a:srgbClr val="FAC810"/>
      </a:accent3>
      <a:accent4>
        <a:srgbClr val="7D8F8C"/>
      </a:accent4>
      <a:accent5>
        <a:srgbClr val="D06B20"/>
      </a:accent5>
      <a:accent6>
        <a:srgbClr val="958B8B"/>
      </a:accent6>
      <a:hlink>
        <a:srgbClr val="FF9900"/>
      </a:hlink>
      <a:folHlink>
        <a:srgbClr val="969696"/>
      </a:folHlink>
    </a:clrScheme>
    <a:fontScheme name="Urban Pop">
      <a:maj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Urban Pop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58000"/>
              </a:srgbClr>
            </a:outerShdw>
          </a:effectLst>
          <a:scene3d>
            <a:camera prst="orthographicFront">
              <a:rot lat="0" lon="0" rev="0"/>
            </a:camera>
            <a:lightRig rig="flat" dir="t"/>
          </a:scene3d>
          <a:sp3d contourW="15875">
            <a:bevelT w="95250" h="1270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alpha val="100000"/>
                <a:satMod val="100000"/>
                <a:lumMod val="100000"/>
              </a:schemeClr>
            </a:gs>
            <a:gs pos="9000">
              <a:schemeClr val="phClr">
                <a:tint val="90000"/>
                <a:shade val="100000"/>
                <a:alpha val="100000"/>
                <a:satMod val="100000"/>
                <a:lumMod val="100000"/>
              </a:schemeClr>
            </a:gs>
            <a:gs pos="34000">
              <a:schemeClr val="phClr">
                <a:tint val="83000"/>
                <a:shade val="100000"/>
                <a:alpha val="100000"/>
                <a:satMod val="100000"/>
                <a:lumMod val="100000"/>
              </a:schemeClr>
            </a:gs>
            <a:gs pos="62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  <a:gs pos="90000">
              <a:schemeClr val="phClr">
                <a:tint val="92000"/>
                <a:shade val="100000"/>
                <a:alpha val="100000"/>
                <a:satMod val="100000"/>
                <a:lumMod val="90000"/>
              </a:schemeClr>
            </a:gs>
            <a:gs pos="100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8000"/>
              </a:schemeClr>
            </a:gs>
            <a:gs pos="100000">
              <a:schemeClr val="phClr">
                <a:tint val="95000"/>
                <a:shade val="98000"/>
                <a:lumMod val="80000"/>
              </a:schemeClr>
            </a:gs>
          </a:gsLst>
          <a:path path="circle">
            <a:fillToRect l="50000" t="100000" r="10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TC101859862[[fn=Urban Pop]]</Template>
  <TotalTime>261</TotalTime>
  <Words>88</Words>
  <Application>Microsoft Office PowerPoint</Application>
  <PresentationFormat>On-screen Show (4:3)</PresentationFormat>
  <Paragraphs>21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Urban Pop</vt:lpstr>
      <vt:lpstr>  An tSeirbhís  Chomhairleach  don Churaclam  (CASS)  </vt:lpstr>
      <vt:lpstr>PowerPoint Presentation</vt:lpstr>
      <vt:lpstr>Comhpháirtíocht Thuaidh-Theas  1. Comhdháil Gaelscoileanna 2. Comhdháil Chomhairle na Gaelscolaíochta 3. An Fhoghlaim Chumaisc</vt:lpstr>
      <vt:lpstr>PowerPoint Presentation</vt:lpstr>
      <vt:lpstr>PowerPoint Presentation</vt:lpstr>
    </vt:vector>
  </TitlesOfParts>
  <Company>ESANI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tSeirbhís Chomhairleach don Churaclam</dc:title>
  <dc:creator>Bridin Martin</dc:creator>
  <cp:lastModifiedBy>Ferdia Ó Mongáin</cp:lastModifiedBy>
  <cp:revision>28</cp:revision>
  <dcterms:created xsi:type="dcterms:W3CDTF">2013-10-07T14:32:41Z</dcterms:created>
  <dcterms:modified xsi:type="dcterms:W3CDTF">2013-10-09T11:55:43Z</dcterms:modified>
</cp:coreProperties>
</file>